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Dosis"/>
      <p:regular r:id="rId36"/>
      <p:bold r:id="rId37"/>
    </p:embeddedFont>
    <p:embeddedFont>
      <p:font typeface="Robo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Irving Alain Aguilar Pére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5.xml"/><Relationship Id="rId41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Dosis-bold.fntdata"/><Relationship Id="rId14" Type="http://schemas.openxmlformats.org/officeDocument/2006/relationships/slide" Target="slides/slide9.xml"/><Relationship Id="rId36" Type="http://schemas.openxmlformats.org/officeDocument/2006/relationships/font" Target="fonts/Dosis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.fntdata"/><Relationship Id="rId16" Type="http://schemas.openxmlformats.org/officeDocument/2006/relationships/slide" Target="slides/slide11.xml"/><Relationship Id="rId38" Type="http://schemas.openxmlformats.org/officeDocument/2006/relationships/font" Target="fonts/Robo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2-22T01:58:39.564">
    <p:pos x="650" y="1657"/>
    <p:text>En esta parte voy a poner un enlace al github de equipo, por lo pronto puse mi enlace, no os preocupéis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  <a:defRPr b="0" i="0" sz="1100" u="none" cap="none" strike="noStrike"/>
            </a:lvl1pPr>
            <a:lvl2pPr indent="-298450" lvl="1" marL="9144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  <a:defRPr b="0" i="0" sz="1100" u="none" cap="none" strike="noStrike"/>
            </a:lvl2pPr>
            <a:lvl3pPr indent="-298450" lvl="2" marL="13716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  <a:defRPr b="0" i="0" sz="1100" u="none" cap="none" strike="noStrike"/>
            </a:lvl3pPr>
            <a:lvl4pPr indent="-298450" lvl="3" marL="18288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  <a:defRPr b="0" i="0" sz="1100" u="none" cap="none" strike="noStrike"/>
            </a:lvl4pPr>
            <a:lvl5pPr indent="-298450" lvl="4" marL="22860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  <a:defRPr b="0" i="0" sz="1100" u="none" cap="none" strike="noStrike"/>
            </a:lvl5pPr>
            <a:lvl6pPr indent="-298450" lvl="5" marL="27432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  <a:defRPr b="0" i="0" sz="1100" u="none" cap="none" strike="noStrike"/>
            </a:lvl6pPr>
            <a:lvl7pPr indent="-298450" lvl="6" marL="32004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  <a:defRPr b="0" i="0" sz="1100" u="none" cap="none" strike="noStrike"/>
            </a:lvl7pPr>
            <a:lvl8pPr indent="-298450" lvl="7" marL="36576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  <a:defRPr b="0" i="0" sz="1100" u="none" cap="none" strike="noStrike"/>
            </a:lvl8pPr>
            <a:lvl9pPr indent="-298450" lvl="8" marL="41148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06b222d25_2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506b222d25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06b222d25_2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506b222d25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06b222d25_2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506b222d25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05d70e16f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505d70e16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05d70e16f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505d70e16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05d70e16f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505d70e16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06b2234c4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06b2234c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05d70e16f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505d70e16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05d70e16f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505d70e16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05d70e16f_1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505d70e16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06b222d25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06b222d2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05d70e16f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505d70e16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06b222d25_2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506b222d25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06b222d25_2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506b222d25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05d70e16f_0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505d70e16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05d70e16f_1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05d70e16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05d70e16f_1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05d70e16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06b222d2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506b222d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"/>
              <a:t>Este no es el mer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"/>
              <a:t>Es solo un diagrama para ilustrar de manera básica la </a:t>
            </a:r>
            <a:r>
              <a:rPr lang="en"/>
              <a:t>operación</a:t>
            </a:r>
            <a:r>
              <a:rPr lang="en"/>
              <a:t> del sistema de egresados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"/>
              <a:t>Y las relaciones entre los </a:t>
            </a:r>
            <a:r>
              <a:rPr lang="en"/>
              <a:t>usuarios</a:t>
            </a:r>
            <a:r>
              <a:rPr lang="en"/>
              <a:t> de la misma, además de </a:t>
            </a:r>
            <a:r>
              <a:rPr lang="en"/>
              <a:t>mencionar</a:t>
            </a:r>
            <a:r>
              <a:rPr lang="en"/>
              <a:t> uno que otro requisito funcional de valor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22222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5086350" y="-38100"/>
            <a:ext cx="4114800" cy="5219700"/>
          </a:xfrm>
          <a:custGeom>
            <a:rect b="b" l="l" r="r" t="t"/>
            <a:pathLst>
              <a:path extrusionOk="0" h="120000" w="120000">
                <a:moveTo>
                  <a:pt x="0" y="875"/>
                </a:moveTo>
                <a:lnTo>
                  <a:pt x="78333" y="120000"/>
                </a:lnTo>
                <a:lnTo>
                  <a:pt x="12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F8700">
              <a:alpha val="85098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fmla="val 51542" name="adj"/>
            </a:avLst>
          </a:prstGeom>
          <a:solidFill>
            <a:srgbClr val="FFFFFF">
              <a:alpha val="1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b="0" i="0" sz="52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52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52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52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52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52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52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52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52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120000" w="120000">
                <a:moveTo>
                  <a:pt x="120000" y="119239"/>
                </a:moveTo>
                <a:lnTo>
                  <a:pt x="22697" y="0"/>
                </a:lnTo>
                <a:lnTo>
                  <a:pt x="0" y="116"/>
                </a:lnTo>
                <a:lnTo>
                  <a:pt x="1197" y="12000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86" name="Google Shape;86;p11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1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1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1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1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1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92" name="Google Shape;92;p11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120000" w="120000">
                <a:moveTo>
                  <a:pt x="120000" y="119239"/>
                </a:moveTo>
                <a:lnTo>
                  <a:pt x="22697" y="0"/>
                </a:lnTo>
                <a:lnTo>
                  <a:pt x="0" y="116"/>
                </a:lnTo>
                <a:lnTo>
                  <a:pt x="1197" y="12000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95" name="Google Shape;95;p12"/>
          <p:cNvSpPr/>
          <p:nvPr/>
        </p:nvSpPr>
        <p:spPr>
          <a:xfrm flipH="1">
            <a:off x="742953" y="440630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2"/>
          <p:cNvSpPr/>
          <p:nvPr/>
        </p:nvSpPr>
        <p:spPr>
          <a:xfrm flipH="1">
            <a:off x="7861618" y="440630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2"/>
          <p:cNvSpPr txBox="1"/>
          <p:nvPr>
            <p:ph idx="1" type="body"/>
          </p:nvPr>
        </p:nvSpPr>
        <p:spPr>
          <a:xfrm>
            <a:off x="1123950" y="4406300"/>
            <a:ext cx="67374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b="0" i="0" sz="2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b="0" i="0" sz="2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2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120000" w="120000">
                <a:moveTo>
                  <a:pt x="120000" y="119239"/>
                </a:moveTo>
                <a:lnTo>
                  <a:pt x="22697" y="0"/>
                </a:lnTo>
                <a:lnTo>
                  <a:pt x="0" y="116"/>
                </a:lnTo>
                <a:lnTo>
                  <a:pt x="1197" y="12000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b="0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b="0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b="0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b="0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b="0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b="0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b="0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b="0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▸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937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937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937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937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937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937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937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2" type="body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▸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937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937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937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937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937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937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937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inverted">
  <p:cSld name="Blank inverted">
    <p:bg>
      <p:bgPr>
        <a:solidFill>
          <a:srgbClr val="222222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120000" w="120000">
                <a:moveTo>
                  <a:pt x="120000" y="119239"/>
                </a:moveTo>
                <a:lnTo>
                  <a:pt x="22697" y="0"/>
                </a:lnTo>
                <a:lnTo>
                  <a:pt x="0" y="116"/>
                </a:lnTo>
                <a:lnTo>
                  <a:pt x="1197" y="12000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28" name="Google Shape;28;p4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Subtitle">
    <p:bg>
      <p:bgPr>
        <a:solidFill>
          <a:srgbClr val="FF8700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5086350" y="-38100"/>
            <a:ext cx="4114800" cy="5219700"/>
          </a:xfrm>
          <a:custGeom>
            <a:rect b="b" l="l" r="r" t="t"/>
            <a:pathLst>
              <a:path extrusionOk="0" h="120000" w="120000">
                <a:moveTo>
                  <a:pt x="0" y="875"/>
                </a:moveTo>
                <a:lnTo>
                  <a:pt x="78333" y="120000"/>
                </a:lnTo>
                <a:lnTo>
                  <a:pt x="12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FFFFF">
              <a:alpha val="17647"/>
            </a:srgbClr>
          </a:solidFill>
          <a:ln>
            <a:noFill/>
          </a:ln>
        </p:spPr>
      </p:sp>
      <p:sp>
        <p:nvSpPr>
          <p:cNvPr id="34" name="Google Shape;34;p5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fmla="val 5154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b="0" i="0" sz="4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Font typeface="Roboto"/>
              <a:buNone/>
              <a:defRPr b="0" i="0" sz="2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None/>
              <a:defRPr b="0" i="0" sz="2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None/>
              <a:defRPr b="0" i="0" sz="2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None/>
              <a:defRPr b="0" i="0" sz="2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None/>
              <a:defRPr b="0" i="0" sz="2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None/>
              <a:defRPr b="0" i="0" sz="2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None/>
              <a:defRPr b="0" i="0" sz="2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-44050" y="-38100"/>
            <a:ext cx="4139800" cy="5192625"/>
          </a:xfrm>
          <a:custGeom>
            <a:rect b="b" l="l" r="r" t="t"/>
            <a:pathLst>
              <a:path extrusionOk="0" h="120000" w="120000">
                <a:moveTo>
                  <a:pt x="120000" y="119745"/>
                </a:moveTo>
                <a:lnTo>
                  <a:pt x="42139" y="0"/>
                </a:lnTo>
                <a:lnTo>
                  <a:pt x="0" y="371"/>
                </a:lnTo>
                <a:lnTo>
                  <a:pt x="638" y="12000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40" name="Google Shape;40;p6"/>
          <p:cNvSpPr/>
          <p:nvPr/>
        </p:nvSpPr>
        <p:spPr>
          <a:xfrm flipH="1">
            <a:off x="-647600" y="-14750"/>
            <a:ext cx="24819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600"/>
              <a:buFont typeface="Roboto"/>
              <a:buChar char="▸"/>
              <a:defRPr b="0" i="1" sz="3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600"/>
              <a:buFont typeface="Roboto"/>
              <a:buChar char="▹"/>
              <a:defRPr b="0" i="1" sz="3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57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600"/>
              <a:buFont typeface="Roboto"/>
              <a:buChar char="▹"/>
              <a:defRPr b="0" i="1" sz="3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57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600"/>
              <a:buFont typeface="Roboto"/>
              <a:buChar char="▹"/>
              <a:defRPr b="0" i="1" sz="3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57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600"/>
              <a:buFont typeface="Roboto"/>
              <a:buChar char="▹"/>
              <a:defRPr b="0" i="1" sz="3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57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600"/>
              <a:buFont typeface="Roboto"/>
              <a:buChar char="▹"/>
              <a:defRPr b="0" i="1" sz="3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57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600"/>
              <a:buFont typeface="Roboto"/>
              <a:buChar char="▹"/>
              <a:defRPr b="0" i="1" sz="3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57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600"/>
              <a:buFont typeface="Roboto"/>
              <a:buChar char="▹"/>
              <a:defRPr b="0" i="1" sz="3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57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600"/>
              <a:buFont typeface="Roboto"/>
              <a:buChar char="▹"/>
              <a:defRPr b="0" i="1" sz="3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2" name="Google Shape;42;p6"/>
          <p:cNvSpPr txBox="1"/>
          <p:nvPr/>
        </p:nvSpPr>
        <p:spPr>
          <a:xfrm>
            <a:off x="-121150" y="-271850"/>
            <a:ext cx="19557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b="0" i="0" lang="en" sz="15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 flipH="1">
            <a:off x="1440947" y="-14750"/>
            <a:ext cx="7458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6"/>
          <p:cNvSpPr/>
          <p:nvPr/>
        </p:nvSpPr>
        <p:spPr>
          <a:xfrm flipH="1">
            <a:off x="6957299" y="4394650"/>
            <a:ext cx="26439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6"/>
          <p:cNvSpPr txBox="1"/>
          <p:nvPr/>
        </p:nvSpPr>
        <p:spPr>
          <a:xfrm>
            <a:off x="6957475" y="4137550"/>
            <a:ext cx="2186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b="0" i="0" lang="en" sz="15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”</a:t>
            </a:r>
            <a:endParaRPr/>
          </a:p>
        </p:txBody>
      </p:sp>
      <p:sp>
        <p:nvSpPr>
          <p:cNvPr id="46" name="Google Shape;46;p6"/>
          <p:cNvSpPr/>
          <p:nvPr/>
        </p:nvSpPr>
        <p:spPr>
          <a:xfrm flipH="1">
            <a:off x="6626547" y="4394650"/>
            <a:ext cx="7458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120000" w="120000">
                <a:moveTo>
                  <a:pt x="120000" y="119239"/>
                </a:moveTo>
                <a:lnTo>
                  <a:pt x="22697" y="0"/>
                </a:lnTo>
                <a:lnTo>
                  <a:pt x="0" y="116"/>
                </a:lnTo>
                <a:lnTo>
                  <a:pt x="1197" y="12000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49" name="Google Shape;49;p7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7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7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7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b="0" i="0" sz="3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b="0" i="0" sz="2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b="0" i="0" sz="2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120000" w="120000">
                <a:moveTo>
                  <a:pt x="120000" y="119239"/>
                </a:moveTo>
                <a:lnTo>
                  <a:pt x="22697" y="0"/>
                </a:lnTo>
                <a:lnTo>
                  <a:pt x="0" y="116"/>
                </a:lnTo>
                <a:lnTo>
                  <a:pt x="1197" y="12000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59" name="Google Shape;59;p8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8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8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 + 3 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120000" w="120000">
                <a:moveTo>
                  <a:pt x="120000" y="119239"/>
                </a:moveTo>
                <a:lnTo>
                  <a:pt x="22697" y="0"/>
                </a:lnTo>
                <a:lnTo>
                  <a:pt x="0" y="116"/>
                </a:lnTo>
                <a:lnTo>
                  <a:pt x="1197" y="12000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65" name="Google Shape;65;p9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9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9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9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9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1" type="body"/>
          </p:nvPr>
        </p:nvSpPr>
        <p:spPr>
          <a:xfrm>
            <a:off x="1104900" y="1224350"/>
            <a:ext cx="2423100" cy="3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▸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2" type="body"/>
          </p:nvPr>
        </p:nvSpPr>
        <p:spPr>
          <a:xfrm>
            <a:off x="3652189" y="1224350"/>
            <a:ext cx="2423100" cy="3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▸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3" type="body"/>
          </p:nvPr>
        </p:nvSpPr>
        <p:spPr>
          <a:xfrm>
            <a:off x="6199478" y="1224350"/>
            <a:ext cx="2423100" cy="3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▸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Image background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120000" w="120000">
                <a:moveTo>
                  <a:pt x="120000" y="119239"/>
                </a:moveTo>
                <a:lnTo>
                  <a:pt x="22697" y="0"/>
                </a:lnTo>
                <a:lnTo>
                  <a:pt x="0" y="116"/>
                </a:lnTo>
                <a:lnTo>
                  <a:pt x="1197" y="120000"/>
                </a:lnTo>
                <a:close/>
              </a:path>
            </a:pathLst>
          </a:custGeom>
          <a:solidFill>
            <a:srgbClr val="FFFFFF">
              <a:alpha val="17647"/>
            </a:srgbClr>
          </a:solidFill>
          <a:ln>
            <a:noFill/>
          </a:ln>
        </p:spPr>
      </p:sp>
      <p:sp>
        <p:nvSpPr>
          <p:cNvPr id="77" name="Google Shape;77;p10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0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0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>
              <a:alpha val="6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0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0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0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83" name="Google Shape;83;p10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b="0" i="0" sz="3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b="0" i="0" sz="2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b="0" i="0" sz="2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twitter.com/googledocs/status/730087240156643328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/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 sz="5000"/>
              <a:t>Avance del proyecto 2: Análisis y diseño de la solución</a:t>
            </a:r>
            <a:endParaRPr sz="5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Priorización</a:t>
            </a:r>
            <a:endParaRPr/>
          </a:p>
        </p:txBody>
      </p:sp>
      <p:sp>
        <p:nvSpPr>
          <p:cNvPr id="194" name="Google Shape;194;p22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 rotWithShape="1">
          <a:blip r:embed="rId3">
            <a:alphaModFix/>
          </a:blip>
          <a:srcRect b="9311" l="0" r="5499" t="28776"/>
          <a:stretch/>
        </p:blipFill>
        <p:spPr>
          <a:xfrm>
            <a:off x="371400" y="1269751"/>
            <a:ext cx="8401203" cy="34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ctrTitle"/>
          </p:nvPr>
        </p:nvSpPr>
        <p:spPr>
          <a:xfrm>
            <a:off x="1028475" y="2345350"/>
            <a:ext cx="5672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DIAGRAMAS DE ACTIVIDAD</a:t>
            </a:r>
            <a:endParaRPr/>
          </a:p>
        </p:txBody>
      </p:sp>
      <p:sp>
        <p:nvSpPr>
          <p:cNvPr id="201" name="Google Shape;201;p23"/>
          <p:cNvSpPr txBox="1"/>
          <p:nvPr>
            <p:ph idx="4294967295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Caso de Uso: Directora consulta reportes</a:t>
            </a:r>
            <a:endParaRPr/>
          </a:p>
        </p:txBody>
      </p:sp>
      <p:sp>
        <p:nvSpPr>
          <p:cNvPr id="207" name="Google Shape;207;p24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208" name="Google Shape;208;p24"/>
          <p:cNvPicPr preferRelativeResize="0"/>
          <p:nvPr/>
        </p:nvPicPr>
        <p:blipFill rotWithShape="1">
          <a:blip r:embed="rId3">
            <a:alphaModFix/>
          </a:blip>
          <a:srcRect b="7856" l="0" r="0" t="21039"/>
          <a:stretch/>
        </p:blipFill>
        <p:spPr>
          <a:xfrm>
            <a:off x="0" y="1025175"/>
            <a:ext cx="9144000" cy="390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Caso de Uso: Directora consulta reportes</a:t>
            </a:r>
            <a:endParaRPr/>
          </a:p>
        </p:txBody>
      </p:sp>
      <p:sp>
        <p:nvSpPr>
          <p:cNvPr id="214" name="Google Shape;214;p25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215" name="Google Shape;215;p25"/>
          <p:cNvPicPr preferRelativeResize="0"/>
          <p:nvPr/>
        </p:nvPicPr>
        <p:blipFill rotWithShape="1">
          <a:blip r:embed="rId3">
            <a:alphaModFix/>
          </a:blip>
          <a:srcRect b="7295" l="0" r="0" t="20756"/>
          <a:stretch/>
        </p:blipFill>
        <p:spPr>
          <a:xfrm>
            <a:off x="152400" y="1969175"/>
            <a:ext cx="6101651" cy="27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ctrTitle"/>
          </p:nvPr>
        </p:nvSpPr>
        <p:spPr>
          <a:xfrm>
            <a:off x="1028475" y="2345350"/>
            <a:ext cx="5672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MODELO ENTIDAD-RELACIÓN</a:t>
            </a:r>
            <a:endParaRPr/>
          </a:p>
        </p:txBody>
      </p:sp>
      <p:sp>
        <p:nvSpPr>
          <p:cNvPr id="221" name="Google Shape;221;p26"/>
          <p:cNvSpPr txBox="1"/>
          <p:nvPr>
            <p:ph idx="4294967295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Modelo Entidad-Relación</a:t>
            </a:r>
            <a:endParaRPr/>
          </a:p>
        </p:txBody>
      </p:sp>
      <p:sp>
        <p:nvSpPr>
          <p:cNvPr id="227" name="Google Shape;227;p27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725" y="1025175"/>
            <a:ext cx="6340748" cy="39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ctrTitle"/>
          </p:nvPr>
        </p:nvSpPr>
        <p:spPr>
          <a:xfrm>
            <a:off x="1028475" y="2345350"/>
            <a:ext cx="5672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DICCIONARIO DE DATOS</a:t>
            </a:r>
            <a:endParaRPr/>
          </a:p>
        </p:txBody>
      </p:sp>
      <p:sp>
        <p:nvSpPr>
          <p:cNvPr id="234" name="Google Shape;234;p28"/>
          <p:cNvSpPr txBox="1"/>
          <p:nvPr>
            <p:ph idx="4294967295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650" y="0"/>
            <a:ext cx="6840258" cy="440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ctrTitle"/>
          </p:nvPr>
        </p:nvSpPr>
        <p:spPr>
          <a:xfrm>
            <a:off x="1028475" y="2345350"/>
            <a:ext cx="5672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 sz="4500"/>
              <a:t>MODELO RELACIONAL</a:t>
            </a:r>
            <a:endParaRPr sz="4500"/>
          </a:p>
        </p:txBody>
      </p:sp>
      <p:sp>
        <p:nvSpPr>
          <p:cNvPr id="246" name="Google Shape;246;p30"/>
          <p:cNvSpPr txBox="1"/>
          <p:nvPr>
            <p:ph idx="4294967295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Modelo relacional</a:t>
            </a:r>
            <a:endParaRPr/>
          </a:p>
        </p:txBody>
      </p:sp>
      <p:sp>
        <p:nvSpPr>
          <p:cNvPr id="252" name="Google Shape;252;p31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253" name="Google Shape;2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525" y="1215950"/>
            <a:ext cx="5642950" cy="3526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/>
          <p:nvPr>
            <p:ph idx="4294967295" type="ctrTitle"/>
          </p:nvPr>
        </p:nvSpPr>
        <p:spPr>
          <a:xfrm>
            <a:off x="5081000" y="821350"/>
            <a:ext cx="3550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 sz="6000">
                <a:solidFill>
                  <a:srgbClr val="FF8700"/>
                </a:solidFill>
              </a:rPr>
              <a:t>¡HOLA</a:t>
            </a:r>
            <a:r>
              <a:rPr b="0" i="0" lang="en" sz="6000" u="none" cap="none" strike="noStrike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!</a:t>
            </a:r>
            <a:endParaRPr/>
          </a:p>
        </p:txBody>
      </p:sp>
      <p:sp>
        <p:nvSpPr>
          <p:cNvPr id="111" name="Google Shape;111;p14"/>
          <p:cNvSpPr txBox="1"/>
          <p:nvPr>
            <p:ph idx="4294967295" type="subTitle"/>
          </p:nvPr>
        </p:nvSpPr>
        <p:spPr>
          <a:xfrm>
            <a:off x="4820700" y="1981150"/>
            <a:ext cx="4419000" cy="25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Font typeface="Roboto"/>
              <a:buNone/>
            </a:pPr>
            <a:r>
              <a:rPr b="1" lang="en" sz="2400">
                <a:solidFill>
                  <a:srgbClr val="FFFFFF"/>
                </a:solidFill>
              </a:rPr>
              <a:t>Nosotros somos A’Bak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Irving Alain Aguilar Pérez</a:t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Javier Méndez Martínez</a:t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Emmanuel Antonio Ramírez Herrera</a:t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Alonso Oropeza Arévalo</a:t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12" name="Google Shape;112;p14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 rotWithShape="1">
          <a:blip r:embed="rId3">
            <a:alphaModFix/>
          </a:blip>
          <a:srcRect b="21876" l="0" r="0" t="21870"/>
          <a:stretch/>
        </p:blipFill>
        <p:spPr>
          <a:xfrm flipH="1">
            <a:off x="982119" y="731700"/>
            <a:ext cx="3742800" cy="2105400"/>
          </a:xfrm>
          <a:prstGeom prst="parallelogram">
            <a:avLst>
              <a:gd fmla="val 5155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ctrTitle"/>
          </p:nvPr>
        </p:nvSpPr>
        <p:spPr>
          <a:xfrm>
            <a:off x="1028475" y="2345350"/>
            <a:ext cx="5672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MAPA DEL SITIO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75" y="0"/>
            <a:ext cx="794929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type="ctrTitle"/>
          </p:nvPr>
        </p:nvSpPr>
        <p:spPr>
          <a:xfrm>
            <a:off x="1028475" y="2345350"/>
            <a:ext cx="5672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INTERFAZ DE USUARIO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3900" y="373650"/>
            <a:ext cx="4396199" cy="439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/>
          <p:nvPr/>
        </p:nvSpPr>
        <p:spPr>
          <a:xfrm>
            <a:off x="1079225" y="1052750"/>
            <a:ext cx="4460080" cy="3472223"/>
          </a:xfrm>
          <a:custGeom>
            <a:rect b="b" l="l" r="r" t="t"/>
            <a:pathLst>
              <a:path extrusionOk="0" h="120000" w="120000">
                <a:moveTo>
                  <a:pt x="60028" y="2480"/>
                </a:moveTo>
                <a:lnTo>
                  <a:pt x="60142" y="2553"/>
                </a:lnTo>
                <a:lnTo>
                  <a:pt x="60312" y="2626"/>
                </a:lnTo>
                <a:lnTo>
                  <a:pt x="60369" y="2844"/>
                </a:lnTo>
                <a:lnTo>
                  <a:pt x="60425" y="2990"/>
                </a:lnTo>
                <a:lnTo>
                  <a:pt x="60369" y="3209"/>
                </a:lnTo>
                <a:lnTo>
                  <a:pt x="60312" y="3428"/>
                </a:lnTo>
                <a:lnTo>
                  <a:pt x="60142" y="3501"/>
                </a:lnTo>
                <a:lnTo>
                  <a:pt x="60028" y="3574"/>
                </a:lnTo>
                <a:lnTo>
                  <a:pt x="59858" y="3501"/>
                </a:lnTo>
                <a:lnTo>
                  <a:pt x="59687" y="3428"/>
                </a:lnTo>
                <a:lnTo>
                  <a:pt x="59631" y="3209"/>
                </a:lnTo>
                <a:lnTo>
                  <a:pt x="59574" y="2990"/>
                </a:lnTo>
                <a:lnTo>
                  <a:pt x="59631" y="2844"/>
                </a:lnTo>
                <a:lnTo>
                  <a:pt x="59687" y="2626"/>
                </a:lnTo>
                <a:lnTo>
                  <a:pt x="59858" y="2553"/>
                </a:lnTo>
                <a:lnTo>
                  <a:pt x="60028" y="2480"/>
                </a:lnTo>
                <a:close/>
                <a:moveTo>
                  <a:pt x="115058" y="6346"/>
                </a:moveTo>
                <a:lnTo>
                  <a:pt x="115115" y="6419"/>
                </a:lnTo>
                <a:lnTo>
                  <a:pt x="115115" y="96292"/>
                </a:lnTo>
                <a:lnTo>
                  <a:pt x="4941" y="96292"/>
                </a:lnTo>
                <a:lnTo>
                  <a:pt x="4941" y="6419"/>
                </a:lnTo>
                <a:lnTo>
                  <a:pt x="4941" y="6346"/>
                </a:lnTo>
                <a:close/>
                <a:moveTo>
                  <a:pt x="2953" y="0"/>
                </a:moveTo>
                <a:lnTo>
                  <a:pt x="2669" y="73"/>
                </a:lnTo>
                <a:lnTo>
                  <a:pt x="2044" y="364"/>
                </a:lnTo>
                <a:lnTo>
                  <a:pt x="1477" y="729"/>
                </a:lnTo>
                <a:lnTo>
                  <a:pt x="966" y="1240"/>
                </a:lnTo>
                <a:lnTo>
                  <a:pt x="568" y="1896"/>
                </a:lnTo>
                <a:lnTo>
                  <a:pt x="227" y="2626"/>
                </a:lnTo>
                <a:lnTo>
                  <a:pt x="57" y="3428"/>
                </a:lnTo>
                <a:lnTo>
                  <a:pt x="0" y="3866"/>
                </a:lnTo>
                <a:lnTo>
                  <a:pt x="0" y="4303"/>
                </a:lnTo>
                <a:lnTo>
                  <a:pt x="0" y="98407"/>
                </a:lnTo>
                <a:lnTo>
                  <a:pt x="0" y="98844"/>
                </a:lnTo>
                <a:lnTo>
                  <a:pt x="57" y="99209"/>
                </a:lnTo>
                <a:lnTo>
                  <a:pt x="227" y="100011"/>
                </a:lnTo>
                <a:lnTo>
                  <a:pt x="568" y="100741"/>
                </a:lnTo>
                <a:lnTo>
                  <a:pt x="966" y="101397"/>
                </a:lnTo>
                <a:lnTo>
                  <a:pt x="1477" y="101908"/>
                </a:lnTo>
                <a:lnTo>
                  <a:pt x="2044" y="102346"/>
                </a:lnTo>
                <a:lnTo>
                  <a:pt x="2669" y="102564"/>
                </a:lnTo>
                <a:lnTo>
                  <a:pt x="2953" y="102638"/>
                </a:lnTo>
                <a:lnTo>
                  <a:pt x="117046" y="102638"/>
                </a:lnTo>
                <a:lnTo>
                  <a:pt x="117387" y="102564"/>
                </a:lnTo>
                <a:lnTo>
                  <a:pt x="118012" y="102346"/>
                </a:lnTo>
                <a:lnTo>
                  <a:pt x="118580" y="101908"/>
                </a:lnTo>
                <a:lnTo>
                  <a:pt x="119034" y="101397"/>
                </a:lnTo>
                <a:lnTo>
                  <a:pt x="119431" y="100741"/>
                </a:lnTo>
                <a:lnTo>
                  <a:pt x="119772" y="100011"/>
                </a:lnTo>
                <a:lnTo>
                  <a:pt x="119943" y="99209"/>
                </a:lnTo>
                <a:lnTo>
                  <a:pt x="120000" y="98844"/>
                </a:lnTo>
                <a:lnTo>
                  <a:pt x="120000" y="98407"/>
                </a:lnTo>
                <a:lnTo>
                  <a:pt x="120000" y="4303"/>
                </a:lnTo>
                <a:lnTo>
                  <a:pt x="120000" y="3866"/>
                </a:lnTo>
                <a:lnTo>
                  <a:pt x="119943" y="3428"/>
                </a:lnTo>
                <a:lnTo>
                  <a:pt x="119772" y="2626"/>
                </a:lnTo>
                <a:lnTo>
                  <a:pt x="119431" y="1896"/>
                </a:lnTo>
                <a:lnTo>
                  <a:pt x="119034" y="1240"/>
                </a:lnTo>
                <a:lnTo>
                  <a:pt x="118580" y="729"/>
                </a:lnTo>
                <a:lnTo>
                  <a:pt x="118012" y="364"/>
                </a:lnTo>
                <a:lnTo>
                  <a:pt x="117387" y="73"/>
                </a:lnTo>
                <a:lnTo>
                  <a:pt x="117046" y="0"/>
                </a:lnTo>
                <a:close/>
                <a:moveTo>
                  <a:pt x="46285" y="102857"/>
                </a:moveTo>
                <a:lnTo>
                  <a:pt x="46057" y="106358"/>
                </a:lnTo>
                <a:lnTo>
                  <a:pt x="45774" y="109932"/>
                </a:lnTo>
                <a:lnTo>
                  <a:pt x="45490" y="113142"/>
                </a:lnTo>
                <a:lnTo>
                  <a:pt x="45149" y="115403"/>
                </a:lnTo>
                <a:lnTo>
                  <a:pt x="44979" y="116279"/>
                </a:lnTo>
                <a:lnTo>
                  <a:pt x="44865" y="116863"/>
                </a:lnTo>
                <a:lnTo>
                  <a:pt x="44694" y="117300"/>
                </a:lnTo>
                <a:lnTo>
                  <a:pt x="44525" y="117519"/>
                </a:lnTo>
                <a:lnTo>
                  <a:pt x="44070" y="117665"/>
                </a:lnTo>
                <a:lnTo>
                  <a:pt x="43331" y="117884"/>
                </a:lnTo>
                <a:lnTo>
                  <a:pt x="41571" y="118249"/>
                </a:lnTo>
                <a:lnTo>
                  <a:pt x="40208" y="118540"/>
                </a:lnTo>
                <a:lnTo>
                  <a:pt x="39697" y="118686"/>
                </a:lnTo>
                <a:lnTo>
                  <a:pt x="39413" y="118759"/>
                </a:lnTo>
                <a:lnTo>
                  <a:pt x="39356" y="118832"/>
                </a:lnTo>
                <a:lnTo>
                  <a:pt x="39356" y="119052"/>
                </a:lnTo>
                <a:lnTo>
                  <a:pt x="39413" y="119124"/>
                </a:lnTo>
                <a:lnTo>
                  <a:pt x="39810" y="119197"/>
                </a:lnTo>
                <a:lnTo>
                  <a:pt x="40492" y="119270"/>
                </a:lnTo>
                <a:lnTo>
                  <a:pt x="42991" y="119343"/>
                </a:lnTo>
                <a:lnTo>
                  <a:pt x="46910" y="119416"/>
                </a:lnTo>
                <a:lnTo>
                  <a:pt x="72863" y="119416"/>
                </a:lnTo>
                <a:lnTo>
                  <a:pt x="76724" y="119343"/>
                </a:lnTo>
                <a:lnTo>
                  <a:pt x="79223" y="119270"/>
                </a:lnTo>
                <a:lnTo>
                  <a:pt x="79962" y="119197"/>
                </a:lnTo>
                <a:lnTo>
                  <a:pt x="80360" y="119124"/>
                </a:lnTo>
                <a:lnTo>
                  <a:pt x="80416" y="119052"/>
                </a:lnTo>
                <a:lnTo>
                  <a:pt x="80416" y="118832"/>
                </a:lnTo>
                <a:lnTo>
                  <a:pt x="80360" y="118759"/>
                </a:lnTo>
                <a:lnTo>
                  <a:pt x="80075" y="118686"/>
                </a:lnTo>
                <a:lnTo>
                  <a:pt x="79564" y="118540"/>
                </a:lnTo>
                <a:lnTo>
                  <a:pt x="78201" y="118249"/>
                </a:lnTo>
                <a:lnTo>
                  <a:pt x="76441" y="117884"/>
                </a:lnTo>
                <a:lnTo>
                  <a:pt x="75703" y="117665"/>
                </a:lnTo>
                <a:lnTo>
                  <a:pt x="75248" y="117519"/>
                </a:lnTo>
                <a:lnTo>
                  <a:pt x="75078" y="117300"/>
                </a:lnTo>
                <a:lnTo>
                  <a:pt x="74907" y="116863"/>
                </a:lnTo>
                <a:lnTo>
                  <a:pt x="74737" y="116279"/>
                </a:lnTo>
                <a:lnTo>
                  <a:pt x="74624" y="115403"/>
                </a:lnTo>
                <a:lnTo>
                  <a:pt x="74282" y="113142"/>
                </a:lnTo>
                <a:lnTo>
                  <a:pt x="73942" y="109932"/>
                </a:lnTo>
                <a:lnTo>
                  <a:pt x="73658" y="106358"/>
                </a:lnTo>
                <a:lnTo>
                  <a:pt x="73488" y="102857"/>
                </a:lnTo>
                <a:close/>
                <a:moveTo>
                  <a:pt x="39697" y="119343"/>
                </a:moveTo>
                <a:lnTo>
                  <a:pt x="39697" y="119416"/>
                </a:lnTo>
                <a:lnTo>
                  <a:pt x="39697" y="119707"/>
                </a:lnTo>
                <a:lnTo>
                  <a:pt x="39754" y="119780"/>
                </a:lnTo>
                <a:lnTo>
                  <a:pt x="40832" y="119853"/>
                </a:lnTo>
                <a:lnTo>
                  <a:pt x="43900" y="119926"/>
                </a:lnTo>
                <a:lnTo>
                  <a:pt x="52191" y="120000"/>
                </a:lnTo>
                <a:lnTo>
                  <a:pt x="67581" y="120000"/>
                </a:lnTo>
                <a:lnTo>
                  <a:pt x="75816" y="119926"/>
                </a:lnTo>
                <a:lnTo>
                  <a:pt x="78940" y="119853"/>
                </a:lnTo>
                <a:lnTo>
                  <a:pt x="80019" y="119780"/>
                </a:lnTo>
                <a:lnTo>
                  <a:pt x="80075" y="119707"/>
                </a:lnTo>
                <a:lnTo>
                  <a:pt x="80075" y="119416"/>
                </a:lnTo>
                <a:lnTo>
                  <a:pt x="80019" y="119343"/>
                </a:lnTo>
                <a:lnTo>
                  <a:pt x="78712" y="119416"/>
                </a:lnTo>
                <a:lnTo>
                  <a:pt x="76327" y="119489"/>
                </a:lnTo>
                <a:lnTo>
                  <a:pt x="67638" y="119562"/>
                </a:lnTo>
                <a:lnTo>
                  <a:pt x="52134" y="119562"/>
                </a:lnTo>
                <a:lnTo>
                  <a:pt x="43445" y="119489"/>
                </a:lnTo>
                <a:lnTo>
                  <a:pt x="41060" y="119416"/>
                </a:lnTo>
                <a:lnTo>
                  <a:pt x="39754" y="119343"/>
                </a:lnTo>
                <a:close/>
              </a:path>
            </a:pathLst>
          </a:custGeom>
          <a:solidFill>
            <a:srgbClr val="22222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6"/>
          <p:cNvSpPr/>
          <p:nvPr/>
        </p:nvSpPr>
        <p:spPr>
          <a:xfrm>
            <a:off x="1265867" y="1237141"/>
            <a:ext cx="4086900" cy="26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Dosis"/>
              <a:buNone/>
            </a:pPr>
            <a:r>
              <a:rPr b="0" i="0" lang="en" sz="10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rPr>
              <a:t>Place your screenshot here</a:t>
            </a:r>
            <a:endParaRPr/>
          </a:p>
        </p:txBody>
      </p:sp>
      <p:sp>
        <p:nvSpPr>
          <p:cNvPr id="282" name="Google Shape;282;p36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83" name="Google Shape;283;p36"/>
          <p:cNvSpPr txBox="1"/>
          <p:nvPr>
            <p:ph idx="4294967295" type="body"/>
          </p:nvPr>
        </p:nvSpPr>
        <p:spPr>
          <a:xfrm>
            <a:off x="5811700" y="535300"/>
            <a:ext cx="2788800" cy="411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Font typeface="Roboto"/>
              <a:buNone/>
            </a:pPr>
            <a:r>
              <a:rPr lang="en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VERSIÓN DE ESCRITORIO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Font typeface="Roboto"/>
              <a:buNone/>
            </a:pPr>
            <a:r>
              <a:t/>
            </a:r>
            <a:endParaRPr/>
          </a:p>
        </p:txBody>
      </p:sp>
      <p:pic>
        <p:nvPicPr>
          <p:cNvPr id="284" name="Google Shape;2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875" y="1237150"/>
            <a:ext cx="4086899" cy="26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/>
          <p:nvPr/>
        </p:nvSpPr>
        <p:spPr>
          <a:xfrm>
            <a:off x="1954060" y="489800"/>
            <a:ext cx="2075120" cy="4163909"/>
          </a:xfrm>
          <a:custGeom>
            <a:rect b="b" l="l" r="r" t="t"/>
            <a:pathLst>
              <a:path extrusionOk="0" h="120000" w="120000">
                <a:moveTo>
                  <a:pt x="20091" y="5006"/>
                </a:moveTo>
                <a:lnTo>
                  <a:pt x="20617" y="5138"/>
                </a:lnTo>
                <a:lnTo>
                  <a:pt x="20881" y="5402"/>
                </a:lnTo>
                <a:lnTo>
                  <a:pt x="20881" y="5666"/>
                </a:lnTo>
                <a:lnTo>
                  <a:pt x="20881" y="5928"/>
                </a:lnTo>
                <a:lnTo>
                  <a:pt x="20617" y="6192"/>
                </a:lnTo>
                <a:lnTo>
                  <a:pt x="20091" y="6323"/>
                </a:lnTo>
                <a:lnTo>
                  <a:pt x="19032" y="6323"/>
                </a:lnTo>
                <a:lnTo>
                  <a:pt x="18502" y="6192"/>
                </a:lnTo>
                <a:lnTo>
                  <a:pt x="18238" y="5928"/>
                </a:lnTo>
                <a:lnTo>
                  <a:pt x="18238" y="5666"/>
                </a:lnTo>
                <a:lnTo>
                  <a:pt x="18238" y="5402"/>
                </a:lnTo>
                <a:lnTo>
                  <a:pt x="18502" y="5138"/>
                </a:lnTo>
                <a:lnTo>
                  <a:pt x="19032" y="5006"/>
                </a:lnTo>
                <a:close/>
                <a:moveTo>
                  <a:pt x="60001" y="4348"/>
                </a:moveTo>
                <a:lnTo>
                  <a:pt x="61057" y="4480"/>
                </a:lnTo>
                <a:lnTo>
                  <a:pt x="61851" y="4742"/>
                </a:lnTo>
                <a:lnTo>
                  <a:pt x="62380" y="5138"/>
                </a:lnTo>
                <a:lnTo>
                  <a:pt x="62641" y="5666"/>
                </a:lnTo>
                <a:lnTo>
                  <a:pt x="62380" y="6192"/>
                </a:lnTo>
                <a:lnTo>
                  <a:pt x="61851" y="6587"/>
                </a:lnTo>
                <a:lnTo>
                  <a:pt x="61057" y="6851"/>
                </a:lnTo>
                <a:lnTo>
                  <a:pt x="60001" y="6981"/>
                </a:lnTo>
                <a:lnTo>
                  <a:pt x="58942" y="6851"/>
                </a:lnTo>
                <a:lnTo>
                  <a:pt x="58148" y="6587"/>
                </a:lnTo>
                <a:lnTo>
                  <a:pt x="57622" y="6192"/>
                </a:lnTo>
                <a:lnTo>
                  <a:pt x="57358" y="5666"/>
                </a:lnTo>
                <a:lnTo>
                  <a:pt x="57622" y="5138"/>
                </a:lnTo>
                <a:lnTo>
                  <a:pt x="58148" y="4742"/>
                </a:lnTo>
                <a:lnTo>
                  <a:pt x="58942" y="4480"/>
                </a:lnTo>
                <a:lnTo>
                  <a:pt x="60001" y="4348"/>
                </a:lnTo>
                <a:close/>
                <a:moveTo>
                  <a:pt x="114447" y="10144"/>
                </a:moveTo>
                <a:lnTo>
                  <a:pt x="114712" y="10276"/>
                </a:lnTo>
                <a:lnTo>
                  <a:pt x="114712" y="106432"/>
                </a:lnTo>
                <a:lnTo>
                  <a:pt x="5552" y="106432"/>
                </a:lnTo>
                <a:lnTo>
                  <a:pt x="5552" y="10276"/>
                </a:lnTo>
                <a:lnTo>
                  <a:pt x="5817" y="10144"/>
                </a:lnTo>
                <a:close/>
                <a:moveTo>
                  <a:pt x="60001" y="1055"/>
                </a:moveTo>
                <a:lnTo>
                  <a:pt x="74537" y="1187"/>
                </a:lnTo>
                <a:lnTo>
                  <a:pt x="89601" y="1449"/>
                </a:lnTo>
                <a:lnTo>
                  <a:pt x="102556" y="1845"/>
                </a:lnTo>
                <a:lnTo>
                  <a:pt x="107310" y="2109"/>
                </a:lnTo>
                <a:lnTo>
                  <a:pt x="107310" y="2109"/>
                </a:lnTo>
                <a:lnTo>
                  <a:pt x="102556" y="1977"/>
                </a:lnTo>
                <a:lnTo>
                  <a:pt x="89601" y="1581"/>
                </a:lnTo>
                <a:lnTo>
                  <a:pt x="74537" y="1319"/>
                </a:lnTo>
                <a:lnTo>
                  <a:pt x="60001" y="1187"/>
                </a:lnTo>
                <a:lnTo>
                  <a:pt x="45462" y="1319"/>
                </a:lnTo>
                <a:lnTo>
                  <a:pt x="30398" y="1581"/>
                </a:lnTo>
                <a:lnTo>
                  <a:pt x="17447" y="1977"/>
                </a:lnTo>
                <a:lnTo>
                  <a:pt x="12689" y="2109"/>
                </a:lnTo>
                <a:lnTo>
                  <a:pt x="9516" y="2373"/>
                </a:lnTo>
                <a:lnTo>
                  <a:pt x="7666" y="2635"/>
                </a:lnTo>
                <a:lnTo>
                  <a:pt x="6346" y="2899"/>
                </a:lnTo>
                <a:lnTo>
                  <a:pt x="5022" y="3294"/>
                </a:lnTo>
                <a:lnTo>
                  <a:pt x="3967" y="3688"/>
                </a:lnTo>
                <a:lnTo>
                  <a:pt x="3173" y="4216"/>
                </a:lnTo>
                <a:lnTo>
                  <a:pt x="2643" y="4742"/>
                </a:lnTo>
                <a:lnTo>
                  <a:pt x="2118" y="5534"/>
                </a:lnTo>
                <a:lnTo>
                  <a:pt x="2118" y="6323"/>
                </a:lnTo>
                <a:lnTo>
                  <a:pt x="2118" y="113150"/>
                </a:lnTo>
                <a:lnTo>
                  <a:pt x="2118" y="113939"/>
                </a:lnTo>
                <a:lnTo>
                  <a:pt x="1853" y="113150"/>
                </a:lnTo>
                <a:lnTo>
                  <a:pt x="1853" y="6323"/>
                </a:lnTo>
                <a:lnTo>
                  <a:pt x="2118" y="5402"/>
                </a:lnTo>
                <a:lnTo>
                  <a:pt x="2382" y="4742"/>
                </a:lnTo>
                <a:lnTo>
                  <a:pt x="2908" y="4084"/>
                </a:lnTo>
                <a:lnTo>
                  <a:pt x="3702" y="3558"/>
                </a:lnTo>
                <a:lnTo>
                  <a:pt x="4758" y="3162"/>
                </a:lnTo>
                <a:lnTo>
                  <a:pt x="6081" y="2767"/>
                </a:lnTo>
                <a:lnTo>
                  <a:pt x="7666" y="2503"/>
                </a:lnTo>
                <a:lnTo>
                  <a:pt x="9516" y="2241"/>
                </a:lnTo>
                <a:lnTo>
                  <a:pt x="12689" y="2109"/>
                </a:lnTo>
                <a:lnTo>
                  <a:pt x="17447" y="1845"/>
                </a:lnTo>
                <a:lnTo>
                  <a:pt x="30398" y="1449"/>
                </a:lnTo>
                <a:lnTo>
                  <a:pt x="45462" y="1187"/>
                </a:lnTo>
                <a:lnTo>
                  <a:pt x="60001" y="1055"/>
                </a:lnTo>
                <a:close/>
                <a:moveTo>
                  <a:pt x="107310" y="2109"/>
                </a:moveTo>
                <a:lnTo>
                  <a:pt x="110483" y="2241"/>
                </a:lnTo>
                <a:lnTo>
                  <a:pt x="112333" y="2503"/>
                </a:lnTo>
                <a:lnTo>
                  <a:pt x="113918" y="2767"/>
                </a:lnTo>
                <a:lnTo>
                  <a:pt x="115241" y="3162"/>
                </a:lnTo>
                <a:lnTo>
                  <a:pt x="116297" y="3558"/>
                </a:lnTo>
                <a:lnTo>
                  <a:pt x="117091" y="4084"/>
                </a:lnTo>
                <a:lnTo>
                  <a:pt x="117620" y="4742"/>
                </a:lnTo>
                <a:lnTo>
                  <a:pt x="117885" y="5402"/>
                </a:lnTo>
                <a:lnTo>
                  <a:pt x="118150" y="6323"/>
                </a:lnTo>
                <a:lnTo>
                  <a:pt x="118150" y="113150"/>
                </a:lnTo>
                <a:lnTo>
                  <a:pt x="117885" y="113939"/>
                </a:lnTo>
                <a:lnTo>
                  <a:pt x="117620" y="114729"/>
                </a:lnTo>
                <a:lnTo>
                  <a:pt x="117091" y="115389"/>
                </a:lnTo>
                <a:lnTo>
                  <a:pt x="116297" y="115915"/>
                </a:lnTo>
                <a:lnTo>
                  <a:pt x="115241" y="116443"/>
                </a:lnTo>
                <a:lnTo>
                  <a:pt x="113918" y="116707"/>
                </a:lnTo>
                <a:lnTo>
                  <a:pt x="112333" y="117100"/>
                </a:lnTo>
                <a:lnTo>
                  <a:pt x="110483" y="117232"/>
                </a:lnTo>
                <a:lnTo>
                  <a:pt x="104140" y="117760"/>
                </a:lnTo>
                <a:lnTo>
                  <a:pt x="93040" y="118286"/>
                </a:lnTo>
                <a:lnTo>
                  <a:pt x="86167" y="118550"/>
                </a:lnTo>
                <a:lnTo>
                  <a:pt x="78236" y="118814"/>
                </a:lnTo>
                <a:lnTo>
                  <a:pt x="69514" y="118946"/>
                </a:lnTo>
                <a:lnTo>
                  <a:pt x="50485" y="118946"/>
                </a:lnTo>
                <a:lnTo>
                  <a:pt x="41763" y="118814"/>
                </a:lnTo>
                <a:lnTo>
                  <a:pt x="33832" y="118550"/>
                </a:lnTo>
                <a:lnTo>
                  <a:pt x="26959" y="118286"/>
                </a:lnTo>
                <a:lnTo>
                  <a:pt x="15859" y="117760"/>
                </a:lnTo>
                <a:lnTo>
                  <a:pt x="9516" y="117232"/>
                </a:lnTo>
                <a:lnTo>
                  <a:pt x="7666" y="117100"/>
                </a:lnTo>
                <a:lnTo>
                  <a:pt x="6081" y="116707"/>
                </a:lnTo>
                <a:lnTo>
                  <a:pt x="5022" y="116443"/>
                </a:lnTo>
                <a:lnTo>
                  <a:pt x="3702" y="115915"/>
                </a:lnTo>
                <a:lnTo>
                  <a:pt x="2908" y="115389"/>
                </a:lnTo>
                <a:lnTo>
                  <a:pt x="2382" y="114729"/>
                </a:lnTo>
                <a:lnTo>
                  <a:pt x="2118" y="113939"/>
                </a:lnTo>
                <a:lnTo>
                  <a:pt x="2118" y="113939"/>
                </a:lnTo>
                <a:lnTo>
                  <a:pt x="2643" y="114729"/>
                </a:lnTo>
                <a:lnTo>
                  <a:pt x="3173" y="115257"/>
                </a:lnTo>
                <a:lnTo>
                  <a:pt x="3967" y="115785"/>
                </a:lnTo>
                <a:lnTo>
                  <a:pt x="5022" y="116311"/>
                </a:lnTo>
                <a:lnTo>
                  <a:pt x="6346" y="116707"/>
                </a:lnTo>
                <a:lnTo>
                  <a:pt x="7931" y="116969"/>
                </a:lnTo>
                <a:lnTo>
                  <a:pt x="9516" y="117232"/>
                </a:lnTo>
                <a:lnTo>
                  <a:pt x="15859" y="117628"/>
                </a:lnTo>
                <a:lnTo>
                  <a:pt x="26959" y="118154"/>
                </a:lnTo>
                <a:lnTo>
                  <a:pt x="33832" y="118418"/>
                </a:lnTo>
                <a:lnTo>
                  <a:pt x="41763" y="118682"/>
                </a:lnTo>
                <a:lnTo>
                  <a:pt x="50485" y="118814"/>
                </a:lnTo>
                <a:lnTo>
                  <a:pt x="69514" y="118814"/>
                </a:lnTo>
                <a:lnTo>
                  <a:pt x="78236" y="118682"/>
                </a:lnTo>
                <a:lnTo>
                  <a:pt x="86167" y="118418"/>
                </a:lnTo>
                <a:lnTo>
                  <a:pt x="93040" y="118154"/>
                </a:lnTo>
                <a:lnTo>
                  <a:pt x="104140" y="117628"/>
                </a:lnTo>
                <a:lnTo>
                  <a:pt x="110483" y="117232"/>
                </a:lnTo>
                <a:lnTo>
                  <a:pt x="112333" y="116969"/>
                </a:lnTo>
                <a:lnTo>
                  <a:pt x="113657" y="116707"/>
                </a:lnTo>
                <a:lnTo>
                  <a:pt x="114977" y="116311"/>
                </a:lnTo>
                <a:lnTo>
                  <a:pt x="116032" y="115785"/>
                </a:lnTo>
                <a:lnTo>
                  <a:pt x="116826" y="115257"/>
                </a:lnTo>
                <a:lnTo>
                  <a:pt x="117356" y="114729"/>
                </a:lnTo>
                <a:lnTo>
                  <a:pt x="117885" y="113939"/>
                </a:lnTo>
                <a:lnTo>
                  <a:pt x="117885" y="113150"/>
                </a:lnTo>
                <a:lnTo>
                  <a:pt x="117885" y="6323"/>
                </a:lnTo>
                <a:lnTo>
                  <a:pt x="117885" y="5534"/>
                </a:lnTo>
                <a:lnTo>
                  <a:pt x="117356" y="4742"/>
                </a:lnTo>
                <a:lnTo>
                  <a:pt x="116826" y="4216"/>
                </a:lnTo>
                <a:lnTo>
                  <a:pt x="116032" y="3688"/>
                </a:lnTo>
                <a:lnTo>
                  <a:pt x="114977" y="3294"/>
                </a:lnTo>
                <a:lnTo>
                  <a:pt x="113657" y="2899"/>
                </a:lnTo>
                <a:lnTo>
                  <a:pt x="112333" y="2635"/>
                </a:lnTo>
                <a:lnTo>
                  <a:pt x="110483" y="2373"/>
                </a:lnTo>
                <a:lnTo>
                  <a:pt x="107310" y="2109"/>
                </a:lnTo>
                <a:close/>
                <a:moveTo>
                  <a:pt x="60001" y="1"/>
                </a:moveTo>
                <a:lnTo>
                  <a:pt x="45198" y="133"/>
                </a:lnTo>
                <a:lnTo>
                  <a:pt x="30133" y="395"/>
                </a:lnTo>
                <a:lnTo>
                  <a:pt x="17182" y="791"/>
                </a:lnTo>
                <a:lnTo>
                  <a:pt x="12424" y="1055"/>
                </a:lnTo>
                <a:lnTo>
                  <a:pt x="8990" y="1319"/>
                </a:lnTo>
                <a:lnTo>
                  <a:pt x="6872" y="1581"/>
                </a:lnTo>
                <a:lnTo>
                  <a:pt x="5022" y="1977"/>
                </a:lnTo>
                <a:lnTo>
                  <a:pt x="3438" y="2373"/>
                </a:lnTo>
                <a:lnTo>
                  <a:pt x="2118" y="2899"/>
                </a:lnTo>
                <a:lnTo>
                  <a:pt x="1323" y="3688"/>
                </a:lnTo>
                <a:lnTo>
                  <a:pt x="529" y="4348"/>
                </a:lnTo>
                <a:lnTo>
                  <a:pt x="3" y="5270"/>
                </a:lnTo>
                <a:lnTo>
                  <a:pt x="3" y="6323"/>
                </a:lnTo>
                <a:lnTo>
                  <a:pt x="3" y="113150"/>
                </a:lnTo>
                <a:lnTo>
                  <a:pt x="3" y="114203"/>
                </a:lnTo>
                <a:lnTo>
                  <a:pt x="529" y="114993"/>
                </a:lnTo>
                <a:lnTo>
                  <a:pt x="1323" y="115915"/>
                </a:lnTo>
                <a:lnTo>
                  <a:pt x="2382" y="116575"/>
                </a:lnTo>
                <a:lnTo>
                  <a:pt x="3702" y="117100"/>
                </a:lnTo>
                <a:lnTo>
                  <a:pt x="5287" y="117628"/>
                </a:lnTo>
                <a:lnTo>
                  <a:pt x="7137" y="118024"/>
                </a:lnTo>
                <a:lnTo>
                  <a:pt x="8990" y="118286"/>
                </a:lnTo>
                <a:lnTo>
                  <a:pt x="15598" y="118682"/>
                </a:lnTo>
                <a:lnTo>
                  <a:pt x="26699" y="119340"/>
                </a:lnTo>
                <a:lnTo>
                  <a:pt x="33832" y="119604"/>
                </a:lnTo>
                <a:lnTo>
                  <a:pt x="41763" y="119736"/>
                </a:lnTo>
                <a:lnTo>
                  <a:pt x="50485" y="119868"/>
                </a:lnTo>
                <a:lnTo>
                  <a:pt x="60001" y="120000"/>
                </a:lnTo>
                <a:lnTo>
                  <a:pt x="69514" y="119868"/>
                </a:lnTo>
                <a:lnTo>
                  <a:pt x="78236" y="119736"/>
                </a:lnTo>
                <a:lnTo>
                  <a:pt x="86167" y="119604"/>
                </a:lnTo>
                <a:lnTo>
                  <a:pt x="93304" y="119340"/>
                </a:lnTo>
                <a:lnTo>
                  <a:pt x="104405" y="118682"/>
                </a:lnTo>
                <a:lnTo>
                  <a:pt x="111013" y="118286"/>
                </a:lnTo>
                <a:lnTo>
                  <a:pt x="112862" y="118024"/>
                </a:lnTo>
                <a:lnTo>
                  <a:pt x="114712" y="117628"/>
                </a:lnTo>
                <a:lnTo>
                  <a:pt x="116297" y="117100"/>
                </a:lnTo>
                <a:lnTo>
                  <a:pt x="117620" y="116575"/>
                </a:lnTo>
                <a:lnTo>
                  <a:pt x="118676" y="115915"/>
                </a:lnTo>
                <a:lnTo>
                  <a:pt x="119470" y="114993"/>
                </a:lnTo>
                <a:lnTo>
                  <a:pt x="120000" y="114203"/>
                </a:lnTo>
                <a:lnTo>
                  <a:pt x="120000" y="113150"/>
                </a:lnTo>
                <a:lnTo>
                  <a:pt x="120000" y="6323"/>
                </a:lnTo>
                <a:lnTo>
                  <a:pt x="120000" y="5270"/>
                </a:lnTo>
                <a:lnTo>
                  <a:pt x="119470" y="4348"/>
                </a:lnTo>
                <a:lnTo>
                  <a:pt x="118940" y="3688"/>
                </a:lnTo>
                <a:lnTo>
                  <a:pt x="117885" y="2899"/>
                </a:lnTo>
                <a:lnTo>
                  <a:pt x="116561" y="2373"/>
                </a:lnTo>
                <a:lnTo>
                  <a:pt x="114977" y="1977"/>
                </a:lnTo>
                <a:lnTo>
                  <a:pt x="113127" y="1581"/>
                </a:lnTo>
                <a:lnTo>
                  <a:pt x="111013" y="1319"/>
                </a:lnTo>
                <a:lnTo>
                  <a:pt x="107575" y="1055"/>
                </a:lnTo>
                <a:lnTo>
                  <a:pt x="102817" y="791"/>
                </a:lnTo>
                <a:lnTo>
                  <a:pt x="89866" y="395"/>
                </a:lnTo>
                <a:lnTo>
                  <a:pt x="74801" y="133"/>
                </a:lnTo>
                <a:lnTo>
                  <a:pt x="60001" y="1"/>
                </a:lnTo>
                <a:close/>
              </a:path>
            </a:pathLst>
          </a:custGeom>
          <a:solidFill>
            <a:srgbClr val="22222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7"/>
          <p:cNvSpPr txBox="1"/>
          <p:nvPr>
            <p:ph idx="4294967295" type="body"/>
          </p:nvPr>
        </p:nvSpPr>
        <p:spPr>
          <a:xfrm>
            <a:off x="4897300" y="535300"/>
            <a:ext cx="2788800" cy="411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Font typeface="Roboto"/>
              <a:buNone/>
            </a:pPr>
            <a:r>
              <a:rPr lang="en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VERSIÓN MÓVIL</a:t>
            </a: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2047375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Dosis"/>
              <a:buNone/>
            </a:pPr>
            <a:r>
              <a:rPr b="0" i="0" lang="en" sz="10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rPr>
              <a:t>Place your screenshot here</a:t>
            </a:r>
            <a:endParaRPr/>
          </a:p>
        </p:txBody>
      </p:sp>
      <p:sp>
        <p:nvSpPr>
          <p:cNvPr id="292" name="Google Shape;292;p37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293" name="Google Shape;293;p37"/>
          <p:cNvPicPr preferRelativeResize="0"/>
          <p:nvPr/>
        </p:nvPicPr>
        <p:blipFill rotWithShape="1">
          <a:blip r:embed="rId3">
            <a:alphaModFix/>
          </a:blip>
          <a:srcRect b="3138" l="0" r="66112" t="13172"/>
          <a:stretch/>
        </p:blipFill>
        <p:spPr>
          <a:xfrm>
            <a:off x="2047375" y="839000"/>
            <a:ext cx="1888499" cy="33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/>
          <p:nvPr/>
        </p:nvSpPr>
        <p:spPr>
          <a:xfrm>
            <a:off x="1511102" y="535613"/>
            <a:ext cx="2879504" cy="4072345"/>
          </a:xfrm>
          <a:custGeom>
            <a:rect b="b" l="l" r="r" t="t"/>
            <a:pathLst>
              <a:path extrusionOk="0" h="120000" w="120000">
                <a:moveTo>
                  <a:pt x="57058" y="5481"/>
                </a:moveTo>
                <a:lnTo>
                  <a:pt x="57460" y="5576"/>
                </a:lnTo>
                <a:lnTo>
                  <a:pt x="57460" y="5764"/>
                </a:lnTo>
                <a:lnTo>
                  <a:pt x="57460" y="5953"/>
                </a:lnTo>
                <a:lnTo>
                  <a:pt x="57058" y="6048"/>
                </a:lnTo>
                <a:lnTo>
                  <a:pt x="56793" y="5953"/>
                </a:lnTo>
                <a:lnTo>
                  <a:pt x="56659" y="5764"/>
                </a:lnTo>
                <a:lnTo>
                  <a:pt x="56793" y="5576"/>
                </a:lnTo>
                <a:lnTo>
                  <a:pt x="57058" y="5481"/>
                </a:lnTo>
                <a:close/>
                <a:moveTo>
                  <a:pt x="60000" y="5197"/>
                </a:moveTo>
                <a:lnTo>
                  <a:pt x="60267" y="5292"/>
                </a:lnTo>
                <a:lnTo>
                  <a:pt x="60533" y="5386"/>
                </a:lnTo>
                <a:lnTo>
                  <a:pt x="60667" y="5576"/>
                </a:lnTo>
                <a:lnTo>
                  <a:pt x="60667" y="5764"/>
                </a:lnTo>
                <a:lnTo>
                  <a:pt x="60667" y="5953"/>
                </a:lnTo>
                <a:lnTo>
                  <a:pt x="60533" y="6048"/>
                </a:lnTo>
                <a:lnTo>
                  <a:pt x="60267" y="6237"/>
                </a:lnTo>
                <a:lnTo>
                  <a:pt x="59732" y="6237"/>
                </a:lnTo>
                <a:lnTo>
                  <a:pt x="59464" y="6048"/>
                </a:lnTo>
                <a:lnTo>
                  <a:pt x="59330" y="5953"/>
                </a:lnTo>
                <a:lnTo>
                  <a:pt x="59330" y="5764"/>
                </a:lnTo>
                <a:lnTo>
                  <a:pt x="59330" y="5576"/>
                </a:lnTo>
                <a:lnTo>
                  <a:pt x="59464" y="5386"/>
                </a:lnTo>
                <a:lnTo>
                  <a:pt x="59732" y="5292"/>
                </a:lnTo>
                <a:lnTo>
                  <a:pt x="60000" y="5197"/>
                </a:lnTo>
                <a:close/>
                <a:moveTo>
                  <a:pt x="111982" y="11056"/>
                </a:moveTo>
                <a:lnTo>
                  <a:pt x="111982" y="108755"/>
                </a:lnTo>
                <a:lnTo>
                  <a:pt x="111848" y="108850"/>
                </a:lnTo>
                <a:lnTo>
                  <a:pt x="8285" y="108850"/>
                </a:lnTo>
                <a:lnTo>
                  <a:pt x="8151" y="108755"/>
                </a:lnTo>
                <a:lnTo>
                  <a:pt x="8151" y="11056"/>
                </a:lnTo>
                <a:close/>
                <a:moveTo>
                  <a:pt x="60000" y="111968"/>
                </a:moveTo>
                <a:lnTo>
                  <a:pt x="59196" y="112063"/>
                </a:lnTo>
                <a:lnTo>
                  <a:pt x="58529" y="112157"/>
                </a:lnTo>
                <a:lnTo>
                  <a:pt x="57995" y="112440"/>
                </a:lnTo>
                <a:lnTo>
                  <a:pt x="57460" y="112724"/>
                </a:lnTo>
                <a:lnTo>
                  <a:pt x="56925" y="113102"/>
                </a:lnTo>
                <a:lnTo>
                  <a:pt x="56659" y="113574"/>
                </a:lnTo>
                <a:lnTo>
                  <a:pt x="56391" y="114046"/>
                </a:lnTo>
                <a:lnTo>
                  <a:pt x="56391" y="114519"/>
                </a:lnTo>
                <a:lnTo>
                  <a:pt x="56391" y="114614"/>
                </a:lnTo>
                <a:lnTo>
                  <a:pt x="56391" y="115086"/>
                </a:lnTo>
                <a:lnTo>
                  <a:pt x="56659" y="115559"/>
                </a:lnTo>
                <a:lnTo>
                  <a:pt x="57058" y="115936"/>
                </a:lnTo>
                <a:lnTo>
                  <a:pt x="57460" y="116315"/>
                </a:lnTo>
                <a:lnTo>
                  <a:pt x="57995" y="116692"/>
                </a:lnTo>
                <a:lnTo>
                  <a:pt x="58663" y="116882"/>
                </a:lnTo>
                <a:lnTo>
                  <a:pt x="59330" y="117071"/>
                </a:lnTo>
                <a:lnTo>
                  <a:pt x="60667" y="117071"/>
                </a:lnTo>
                <a:lnTo>
                  <a:pt x="61336" y="116882"/>
                </a:lnTo>
                <a:lnTo>
                  <a:pt x="62004" y="116598"/>
                </a:lnTo>
                <a:lnTo>
                  <a:pt x="62537" y="116315"/>
                </a:lnTo>
                <a:lnTo>
                  <a:pt x="62939" y="115936"/>
                </a:lnTo>
                <a:lnTo>
                  <a:pt x="63340" y="115559"/>
                </a:lnTo>
                <a:lnTo>
                  <a:pt x="63474" y="114991"/>
                </a:lnTo>
                <a:lnTo>
                  <a:pt x="63608" y="114519"/>
                </a:lnTo>
                <a:lnTo>
                  <a:pt x="63474" y="114046"/>
                </a:lnTo>
                <a:lnTo>
                  <a:pt x="63340" y="113574"/>
                </a:lnTo>
                <a:lnTo>
                  <a:pt x="62939" y="113102"/>
                </a:lnTo>
                <a:lnTo>
                  <a:pt x="62537" y="112724"/>
                </a:lnTo>
                <a:lnTo>
                  <a:pt x="62004" y="112440"/>
                </a:lnTo>
                <a:lnTo>
                  <a:pt x="61336" y="112157"/>
                </a:lnTo>
                <a:lnTo>
                  <a:pt x="60667" y="112063"/>
                </a:lnTo>
                <a:lnTo>
                  <a:pt x="60000" y="111968"/>
                </a:lnTo>
                <a:close/>
                <a:moveTo>
                  <a:pt x="60801" y="111779"/>
                </a:moveTo>
                <a:lnTo>
                  <a:pt x="61468" y="111968"/>
                </a:lnTo>
                <a:lnTo>
                  <a:pt x="62137" y="112252"/>
                </a:lnTo>
                <a:lnTo>
                  <a:pt x="62805" y="112534"/>
                </a:lnTo>
                <a:lnTo>
                  <a:pt x="63206" y="113008"/>
                </a:lnTo>
                <a:lnTo>
                  <a:pt x="63608" y="113480"/>
                </a:lnTo>
                <a:lnTo>
                  <a:pt x="63874" y="113953"/>
                </a:lnTo>
                <a:lnTo>
                  <a:pt x="63874" y="114519"/>
                </a:lnTo>
                <a:lnTo>
                  <a:pt x="63874" y="115086"/>
                </a:lnTo>
                <a:lnTo>
                  <a:pt x="63608" y="115559"/>
                </a:lnTo>
                <a:lnTo>
                  <a:pt x="63206" y="116031"/>
                </a:lnTo>
                <a:lnTo>
                  <a:pt x="62805" y="116503"/>
                </a:lnTo>
                <a:lnTo>
                  <a:pt x="62137" y="116787"/>
                </a:lnTo>
                <a:lnTo>
                  <a:pt x="61468" y="117071"/>
                </a:lnTo>
                <a:lnTo>
                  <a:pt x="60801" y="117259"/>
                </a:lnTo>
                <a:lnTo>
                  <a:pt x="60000" y="117353"/>
                </a:lnTo>
                <a:lnTo>
                  <a:pt x="59196" y="117259"/>
                </a:lnTo>
                <a:lnTo>
                  <a:pt x="58529" y="117071"/>
                </a:lnTo>
                <a:lnTo>
                  <a:pt x="57862" y="116882"/>
                </a:lnTo>
                <a:lnTo>
                  <a:pt x="57192" y="116503"/>
                </a:lnTo>
                <a:lnTo>
                  <a:pt x="56793" y="116126"/>
                </a:lnTo>
                <a:lnTo>
                  <a:pt x="56391" y="115652"/>
                </a:lnTo>
                <a:lnTo>
                  <a:pt x="56123" y="115181"/>
                </a:lnTo>
                <a:lnTo>
                  <a:pt x="55990" y="114614"/>
                </a:lnTo>
                <a:lnTo>
                  <a:pt x="55990" y="114519"/>
                </a:lnTo>
                <a:lnTo>
                  <a:pt x="56123" y="113953"/>
                </a:lnTo>
                <a:lnTo>
                  <a:pt x="56391" y="113480"/>
                </a:lnTo>
                <a:lnTo>
                  <a:pt x="56659" y="113008"/>
                </a:lnTo>
                <a:lnTo>
                  <a:pt x="57192" y="112534"/>
                </a:lnTo>
                <a:lnTo>
                  <a:pt x="57728" y="112252"/>
                </a:lnTo>
                <a:lnTo>
                  <a:pt x="58395" y="111968"/>
                </a:lnTo>
                <a:lnTo>
                  <a:pt x="59196" y="111779"/>
                </a:lnTo>
                <a:close/>
                <a:moveTo>
                  <a:pt x="6949" y="1134"/>
                </a:moveTo>
                <a:lnTo>
                  <a:pt x="5880" y="1229"/>
                </a:lnTo>
                <a:lnTo>
                  <a:pt x="4945" y="1418"/>
                </a:lnTo>
                <a:lnTo>
                  <a:pt x="4008" y="1795"/>
                </a:lnTo>
                <a:lnTo>
                  <a:pt x="3206" y="2268"/>
                </a:lnTo>
                <a:lnTo>
                  <a:pt x="2539" y="2835"/>
                </a:lnTo>
                <a:lnTo>
                  <a:pt x="2137" y="3496"/>
                </a:lnTo>
                <a:lnTo>
                  <a:pt x="1870" y="4157"/>
                </a:lnTo>
                <a:lnTo>
                  <a:pt x="1736" y="4913"/>
                </a:lnTo>
                <a:lnTo>
                  <a:pt x="1736" y="114991"/>
                </a:lnTo>
                <a:lnTo>
                  <a:pt x="1870" y="115747"/>
                </a:lnTo>
                <a:lnTo>
                  <a:pt x="2137" y="116503"/>
                </a:lnTo>
                <a:lnTo>
                  <a:pt x="2673" y="117165"/>
                </a:lnTo>
                <a:lnTo>
                  <a:pt x="3474" y="117732"/>
                </a:lnTo>
                <a:lnTo>
                  <a:pt x="4275" y="118109"/>
                </a:lnTo>
                <a:lnTo>
                  <a:pt x="5344" y="118488"/>
                </a:lnTo>
                <a:lnTo>
                  <a:pt x="6413" y="118677"/>
                </a:lnTo>
                <a:lnTo>
                  <a:pt x="7616" y="118772"/>
                </a:lnTo>
                <a:lnTo>
                  <a:pt x="112515" y="118772"/>
                </a:lnTo>
                <a:lnTo>
                  <a:pt x="113718" y="118677"/>
                </a:lnTo>
                <a:lnTo>
                  <a:pt x="114787" y="118488"/>
                </a:lnTo>
                <a:lnTo>
                  <a:pt x="115722" y="118109"/>
                </a:lnTo>
                <a:lnTo>
                  <a:pt x="116657" y="117637"/>
                </a:lnTo>
                <a:lnTo>
                  <a:pt x="117326" y="117071"/>
                </a:lnTo>
                <a:lnTo>
                  <a:pt x="117860" y="116410"/>
                </a:lnTo>
                <a:lnTo>
                  <a:pt x="118261" y="115652"/>
                </a:lnTo>
                <a:lnTo>
                  <a:pt x="118395" y="114803"/>
                </a:lnTo>
                <a:lnTo>
                  <a:pt x="118395" y="4913"/>
                </a:lnTo>
                <a:lnTo>
                  <a:pt x="118261" y="4157"/>
                </a:lnTo>
                <a:lnTo>
                  <a:pt x="117994" y="3496"/>
                </a:lnTo>
                <a:lnTo>
                  <a:pt x="117460" y="2835"/>
                </a:lnTo>
                <a:lnTo>
                  <a:pt x="116791" y="2268"/>
                </a:lnTo>
                <a:lnTo>
                  <a:pt x="115990" y="1795"/>
                </a:lnTo>
                <a:lnTo>
                  <a:pt x="115054" y="1418"/>
                </a:lnTo>
                <a:lnTo>
                  <a:pt x="113986" y="1229"/>
                </a:lnTo>
                <a:lnTo>
                  <a:pt x="112917" y="1134"/>
                </a:lnTo>
                <a:close/>
                <a:moveTo>
                  <a:pt x="114119" y="945"/>
                </a:moveTo>
                <a:lnTo>
                  <a:pt x="115188" y="1229"/>
                </a:lnTo>
                <a:lnTo>
                  <a:pt x="116123" y="1607"/>
                </a:lnTo>
                <a:lnTo>
                  <a:pt x="117058" y="2079"/>
                </a:lnTo>
                <a:lnTo>
                  <a:pt x="117728" y="2646"/>
                </a:lnTo>
                <a:lnTo>
                  <a:pt x="118261" y="3401"/>
                </a:lnTo>
                <a:lnTo>
                  <a:pt x="118529" y="4157"/>
                </a:lnTo>
                <a:lnTo>
                  <a:pt x="118663" y="4913"/>
                </a:lnTo>
                <a:lnTo>
                  <a:pt x="118663" y="114803"/>
                </a:lnTo>
                <a:lnTo>
                  <a:pt x="118529" y="115652"/>
                </a:lnTo>
                <a:lnTo>
                  <a:pt x="118261" y="116503"/>
                </a:lnTo>
                <a:lnTo>
                  <a:pt x="117594" y="117165"/>
                </a:lnTo>
                <a:lnTo>
                  <a:pt x="116925" y="117827"/>
                </a:lnTo>
                <a:lnTo>
                  <a:pt x="115990" y="118299"/>
                </a:lnTo>
                <a:lnTo>
                  <a:pt x="114921" y="118677"/>
                </a:lnTo>
                <a:lnTo>
                  <a:pt x="113718" y="118960"/>
                </a:lnTo>
                <a:lnTo>
                  <a:pt x="112515" y="119054"/>
                </a:lnTo>
                <a:lnTo>
                  <a:pt x="7616" y="119054"/>
                </a:lnTo>
                <a:lnTo>
                  <a:pt x="6279" y="118960"/>
                </a:lnTo>
                <a:lnTo>
                  <a:pt x="5210" y="118677"/>
                </a:lnTo>
                <a:lnTo>
                  <a:pt x="4141" y="118299"/>
                </a:lnTo>
                <a:lnTo>
                  <a:pt x="3206" y="117827"/>
                </a:lnTo>
                <a:lnTo>
                  <a:pt x="2405" y="117259"/>
                </a:lnTo>
                <a:lnTo>
                  <a:pt x="1870" y="116598"/>
                </a:lnTo>
                <a:lnTo>
                  <a:pt x="1470" y="115842"/>
                </a:lnTo>
                <a:lnTo>
                  <a:pt x="1336" y="114991"/>
                </a:lnTo>
                <a:lnTo>
                  <a:pt x="1336" y="4913"/>
                </a:lnTo>
                <a:lnTo>
                  <a:pt x="1470" y="4157"/>
                </a:lnTo>
                <a:lnTo>
                  <a:pt x="1870" y="3401"/>
                </a:lnTo>
                <a:lnTo>
                  <a:pt x="2271" y="2646"/>
                </a:lnTo>
                <a:lnTo>
                  <a:pt x="3072" y="2079"/>
                </a:lnTo>
                <a:lnTo>
                  <a:pt x="3876" y="1607"/>
                </a:lnTo>
                <a:lnTo>
                  <a:pt x="4811" y="1229"/>
                </a:lnTo>
                <a:lnTo>
                  <a:pt x="5880" y="945"/>
                </a:lnTo>
                <a:close/>
                <a:moveTo>
                  <a:pt x="6949" y="1"/>
                </a:moveTo>
                <a:lnTo>
                  <a:pt x="5612" y="94"/>
                </a:lnTo>
                <a:lnTo>
                  <a:pt x="4275" y="283"/>
                </a:lnTo>
                <a:lnTo>
                  <a:pt x="3072" y="757"/>
                </a:lnTo>
                <a:lnTo>
                  <a:pt x="2004" y="1418"/>
                </a:lnTo>
                <a:lnTo>
                  <a:pt x="1202" y="2174"/>
                </a:lnTo>
                <a:lnTo>
                  <a:pt x="535" y="3024"/>
                </a:lnTo>
                <a:lnTo>
                  <a:pt x="133" y="3969"/>
                </a:lnTo>
                <a:lnTo>
                  <a:pt x="0" y="4913"/>
                </a:lnTo>
                <a:lnTo>
                  <a:pt x="0" y="114991"/>
                </a:lnTo>
                <a:lnTo>
                  <a:pt x="133" y="116031"/>
                </a:lnTo>
                <a:lnTo>
                  <a:pt x="667" y="116976"/>
                </a:lnTo>
                <a:lnTo>
                  <a:pt x="1336" y="117827"/>
                </a:lnTo>
                <a:lnTo>
                  <a:pt x="2271" y="118488"/>
                </a:lnTo>
                <a:lnTo>
                  <a:pt x="3340" y="119149"/>
                </a:lnTo>
                <a:lnTo>
                  <a:pt x="4677" y="119621"/>
                </a:lnTo>
                <a:lnTo>
                  <a:pt x="6013" y="119905"/>
                </a:lnTo>
                <a:lnTo>
                  <a:pt x="7616" y="120000"/>
                </a:lnTo>
                <a:lnTo>
                  <a:pt x="112515" y="120000"/>
                </a:lnTo>
                <a:lnTo>
                  <a:pt x="113986" y="119905"/>
                </a:lnTo>
                <a:lnTo>
                  <a:pt x="115322" y="119621"/>
                </a:lnTo>
                <a:lnTo>
                  <a:pt x="116657" y="119149"/>
                </a:lnTo>
                <a:lnTo>
                  <a:pt x="117728" y="118488"/>
                </a:lnTo>
                <a:lnTo>
                  <a:pt x="118797" y="117732"/>
                </a:lnTo>
                <a:lnTo>
                  <a:pt x="119464" y="116882"/>
                </a:lnTo>
                <a:lnTo>
                  <a:pt x="119866" y="115842"/>
                </a:lnTo>
                <a:lnTo>
                  <a:pt x="119998" y="114803"/>
                </a:lnTo>
                <a:lnTo>
                  <a:pt x="119998" y="4913"/>
                </a:lnTo>
                <a:lnTo>
                  <a:pt x="119866" y="3969"/>
                </a:lnTo>
                <a:lnTo>
                  <a:pt x="119464" y="3024"/>
                </a:lnTo>
                <a:lnTo>
                  <a:pt x="118797" y="2174"/>
                </a:lnTo>
                <a:lnTo>
                  <a:pt x="117994" y="1418"/>
                </a:lnTo>
                <a:lnTo>
                  <a:pt x="116925" y="757"/>
                </a:lnTo>
                <a:lnTo>
                  <a:pt x="115722" y="283"/>
                </a:lnTo>
                <a:lnTo>
                  <a:pt x="114385" y="94"/>
                </a:lnTo>
                <a:lnTo>
                  <a:pt x="112917" y="1"/>
                </a:lnTo>
                <a:close/>
              </a:path>
            </a:pathLst>
          </a:custGeom>
          <a:solidFill>
            <a:srgbClr val="22222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8"/>
          <p:cNvSpPr/>
          <p:nvPr/>
        </p:nvSpPr>
        <p:spPr>
          <a:xfrm>
            <a:off x="1709800" y="910325"/>
            <a:ext cx="2493300" cy="333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Dosis"/>
              <a:buNone/>
            </a:pPr>
            <a:r>
              <a:rPr b="0" i="0" lang="en" sz="10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rPr>
              <a:t>Place your screenshot here</a:t>
            </a:r>
            <a:endParaRPr/>
          </a:p>
        </p:txBody>
      </p:sp>
      <p:sp>
        <p:nvSpPr>
          <p:cNvPr id="300" name="Google Shape;300;p38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01" name="Google Shape;301;p38"/>
          <p:cNvSpPr txBox="1"/>
          <p:nvPr>
            <p:ph idx="4294967295" type="body"/>
          </p:nvPr>
        </p:nvSpPr>
        <p:spPr>
          <a:xfrm>
            <a:off x="4897300" y="535300"/>
            <a:ext cx="2788800" cy="411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Font typeface="Roboto"/>
              <a:buNone/>
            </a:pPr>
            <a:r>
              <a:rPr lang="en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VERSIÓN MÓVIL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Font typeface="Roboto"/>
              <a:buNone/>
            </a:pPr>
            <a:r>
              <a:t/>
            </a:r>
            <a:endParaRPr/>
          </a:p>
        </p:txBody>
      </p:sp>
      <p:pic>
        <p:nvPicPr>
          <p:cNvPr id="302" name="Google Shape;302;p38"/>
          <p:cNvPicPr preferRelativeResize="0"/>
          <p:nvPr/>
        </p:nvPicPr>
        <p:blipFill rotWithShape="1">
          <a:blip r:embed="rId3">
            <a:alphaModFix/>
          </a:blip>
          <a:srcRect b="3349" l="0" r="67071" t="12291"/>
          <a:stretch/>
        </p:blipFill>
        <p:spPr>
          <a:xfrm>
            <a:off x="1709800" y="910325"/>
            <a:ext cx="2493299" cy="3426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8" name="Google Shape;3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775" y="184125"/>
            <a:ext cx="3658450" cy="451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ctrTitle"/>
          </p:nvPr>
        </p:nvSpPr>
        <p:spPr>
          <a:xfrm>
            <a:off x="1028475" y="2345350"/>
            <a:ext cx="5672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PLAN DE COMUNICACIÓN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19" name="Google Shape;319;p41"/>
          <p:cNvSpPr txBox="1"/>
          <p:nvPr>
            <p:ph idx="4294967295" type="ctrTitle"/>
          </p:nvPr>
        </p:nvSpPr>
        <p:spPr>
          <a:xfrm>
            <a:off x="1033300" y="1583350"/>
            <a:ext cx="6672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 sz="6000">
                <a:solidFill>
                  <a:srgbClr val="FF8700"/>
                </a:solidFill>
              </a:rPr>
              <a:t>¡GRACIAS</a:t>
            </a:r>
            <a:r>
              <a:rPr b="0" i="0" lang="en" sz="6000" u="none" cap="none" strike="noStrike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!</a:t>
            </a:r>
            <a:endParaRPr/>
          </a:p>
        </p:txBody>
      </p:sp>
      <p:sp>
        <p:nvSpPr>
          <p:cNvPr id="320" name="Google Shape;320;p41"/>
          <p:cNvSpPr txBox="1"/>
          <p:nvPr>
            <p:ph idx="4294967295" type="subTitle"/>
          </p:nvPr>
        </p:nvSpPr>
        <p:spPr>
          <a:xfrm>
            <a:off x="1033300" y="2630575"/>
            <a:ext cx="7185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Font typeface="Roboto"/>
              <a:buNone/>
            </a:pPr>
            <a:r>
              <a:rPr b="1" lang="en" sz="2400">
                <a:solidFill>
                  <a:srgbClr val="FFFFFF"/>
                </a:solidFill>
              </a:rPr>
              <a:t>Visítanos </a:t>
            </a:r>
            <a:r>
              <a:rPr lang="en" sz="2400">
                <a:solidFill>
                  <a:srgbClr val="FF8700"/>
                </a:solidFill>
                <a:latin typeface="Arial"/>
                <a:ea typeface="Arial"/>
                <a:cs typeface="Arial"/>
                <a:sym typeface="Arial"/>
              </a:rPr>
              <a:t>😉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irvingpercam.github.io/daw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5"/>
          <p:cNvSpPr txBox="1"/>
          <p:nvPr>
            <p:ph idx="4294967295" type="title"/>
          </p:nvPr>
        </p:nvSpPr>
        <p:spPr>
          <a:xfrm>
            <a:off x="1104900" y="0"/>
            <a:ext cx="67245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 sz="3000"/>
              <a:t>Nuestro proyecto</a:t>
            </a:r>
            <a:endParaRPr sz="3000"/>
          </a:p>
        </p:txBody>
      </p:sp>
      <p:sp>
        <p:nvSpPr>
          <p:cNvPr id="120" name="Google Shape;120;p15"/>
          <p:cNvSpPr txBox="1"/>
          <p:nvPr>
            <p:ph idx="4294967295" type="title"/>
          </p:nvPr>
        </p:nvSpPr>
        <p:spPr>
          <a:xfrm>
            <a:off x="2333025" y="1396250"/>
            <a:ext cx="67245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-CBTis 145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-Seguimiento a alumnos egresados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-Apoyo para la toma de decisiones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-</a:t>
            </a:r>
            <a:r>
              <a:rPr lang="en"/>
              <a:t>Centralización</a:t>
            </a:r>
            <a:r>
              <a:rPr lang="en"/>
              <a:t> de </a:t>
            </a:r>
            <a:r>
              <a:rPr lang="en"/>
              <a:t>información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/>
          <p:nvPr/>
        </p:nvSpPr>
        <p:spPr>
          <a:xfrm>
            <a:off x="2392450" y="990475"/>
            <a:ext cx="6287100" cy="1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1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Now you can use any emoji as an icon!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And of course it resizes without losing quality and you can change the color.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Font typeface="Roboto"/>
              <a:buNone/>
            </a:pPr>
            <a:r>
              <a:rPr b="0" i="0" lang="en" sz="1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How? Follow Google instructions </a:t>
            </a:r>
            <a:r>
              <a:rPr b="0" i="0" lang="en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https://twitter.com/googledocs/status/730087240156643328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42"/>
          <p:cNvSpPr txBox="1"/>
          <p:nvPr/>
        </p:nvSpPr>
        <p:spPr>
          <a:xfrm>
            <a:off x="1036700" y="2450450"/>
            <a:ext cx="76428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Font typeface="Arial"/>
              <a:buNone/>
            </a:pPr>
            <a:r>
              <a:rPr b="0" i="0" lang="en" sz="36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✋👆👉👍👤👦👧👨👩👪💃🏃💑❤😂😉😋😒😭👶😸🐟🍒🍔💣📌📖🔨🎃🎈🎨🏈🏰🌏🔌🔑</a:t>
            </a:r>
            <a:r>
              <a:rPr b="0" i="0" lang="en" sz="2400" u="none" cap="none" strike="noStrike">
                <a:solidFill>
                  <a:srgbClr val="FF8700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 and many more...</a:t>
            </a:r>
            <a:endParaRPr/>
          </a:p>
        </p:txBody>
      </p:sp>
      <p:sp>
        <p:nvSpPr>
          <p:cNvPr id="327" name="Google Shape;327;p42"/>
          <p:cNvSpPr txBox="1"/>
          <p:nvPr/>
        </p:nvSpPr>
        <p:spPr>
          <a:xfrm>
            <a:off x="877575" y="9326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9600" u="none" cap="none" strike="noStrike">
                <a:solidFill>
                  <a:srgbClr val="FF8700"/>
                </a:solidFill>
                <a:latin typeface="Arial"/>
                <a:ea typeface="Arial"/>
                <a:cs typeface="Arial"/>
                <a:sym typeface="Arial"/>
              </a:rPr>
              <a:t>😉</a:t>
            </a:r>
            <a:endParaRPr/>
          </a:p>
        </p:txBody>
      </p:sp>
      <p:sp>
        <p:nvSpPr>
          <p:cNvPr id="328" name="Google Shape;328;p42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>
            <p:ph idx="4294967295" type="ctrTitle"/>
          </p:nvPr>
        </p:nvSpPr>
        <p:spPr>
          <a:xfrm>
            <a:off x="1090700" y="2650150"/>
            <a:ext cx="7367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 sz="6500">
                <a:solidFill>
                  <a:srgbClr val="FF8700"/>
                </a:solidFill>
              </a:rPr>
              <a:t>ANTECEDENTES</a:t>
            </a:r>
            <a:endParaRPr sz="6500"/>
          </a:p>
        </p:txBody>
      </p:sp>
      <p:sp>
        <p:nvSpPr>
          <p:cNvPr id="126" name="Google Shape;126;p16"/>
          <p:cNvSpPr txBox="1"/>
          <p:nvPr>
            <p:ph idx="4294967295" type="subTitle"/>
          </p:nvPr>
        </p:nvSpPr>
        <p:spPr>
          <a:xfrm>
            <a:off x="1090700" y="3640150"/>
            <a:ext cx="59013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Font typeface="Roboto"/>
              <a:buNone/>
            </a:pPr>
            <a:r>
              <a:rPr lang="en" sz="2400"/>
              <a:t>Lo que fue el primer avance...</a:t>
            </a:r>
            <a:endParaRPr/>
          </a:p>
        </p:txBody>
      </p:sp>
      <p:grpSp>
        <p:nvGrpSpPr>
          <p:cNvPr id="127" name="Google Shape;127;p16"/>
          <p:cNvGrpSpPr/>
          <p:nvPr/>
        </p:nvGrpSpPr>
        <p:grpSpPr>
          <a:xfrm>
            <a:off x="6759211" y="507618"/>
            <a:ext cx="1645833" cy="1645812"/>
            <a:chOff x="6643075" y="3664250"/>
            <a:chExt cx="407950" cy="407975"/>
          </a:xfrm>
        </p:grpSpPr>
        <p:sp>
          <p:nvSpPr>
            <p:cNvPr id="128" name="Google Shape;128;p16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120000" w="120000">
                  <a:moveTo>
                    <a:pt x="0" y="115499"/>
                  </a:moveTo>
                  <a:lnTo>
                    <a:pt x="0" y="115499"/>
                  </a:lnTo>
                  <a:lnTo>
                    <a:pt x="6218" y="117231"/>
                  </a:lnTo>
                  <a:lnTo>
                    <a:pt x="12096" y="118608"/>
                  </a:lnTo>
                  <a:lnTo>
                    <a:pt x="18329" y="119304"/>
                  </a:lnTo>
                  <a:lnTo>
                    <a:pt x="24548" y="120000"/>
                  </a:lnTo>
                  <a:lnTo>
                    <a:pt x="30780" y="120000"/>
                  </a:lnTo>
                  <a:lnTo>
                    <a:pt x="36999" y="119645"/>
                  </a:lnTo>
                  <a:lnTo>
                    <a:pt x="42877" y="118949"/>
                  </a:lnTo>
                  <a:lnTo>
                    <a:pt x="49096" y="117572"/>
                  </a:lnTo>
                  <a:lnTo>
                    <a:pt x="54973" y="116194"/>
                  </a:lnTo>
                  <a:lnTo>
                    <a:pt x="61206" y="114107"/>
                  </a:lnTo>
                  <a:lnTo>
                    <a:pt x="66743" y="111694"/>
                  </a:lnTo>
                  <a:lnTo>
                    <a:pt x="72621" y="108925"/>
                  </a:lnTo>
                  <a:lnTo>
                    <a:pt x="78144" y="105475"/>
                  </a:lnTo>
                  <a:lnTo>
                    <a:pt x="83341" y="102011"/>
                  </a:lnTo>
                  <a:lnTo>
                    <a:pt x="88523" y="97865"/>
                  </a:lnTo>
                  <a:lnTo>
                    <a:pt x="93364" y="93364"/>
                  </a:lnTo>
                  <a:lnTo>
                    <a:pt x="93364" y="93364"/>
                  </a:lnTo>
                  <a:lnTo>
                    <a:pt x="97851" y="88523"/>
                  </a:lnTo>
                  <a:lnTo>
                    <a:pt x="102011" y="83341"/>
                  </a:lnTo>
                  <a:lnTo>
                    <a:pt x="105461" y="78159"/>
                  </a:lnTo>
                  <a:lnTo>
                    <a:pt x="108925" y="72621"/>
                  </a:lnTo>
                  <a:lnTo>
                    <a:pt x="111694" y="66743"/>
                  </a:lnTo>
                  <a:lnTo>
                    <a:pt x="114107" y="61206"/>
                  </a:lnTo>
                  <a:lnTo>
                    <a:pt x="116180" y="54988"/>
                  </a:lnTo>
                  <a:lnTo>
                    <a:pt x="117572" y="49110"/>
                  </a:lnTo>
                  <a:lnTo>
                    <a:pt x="118949" y="42877"/>
                  </a:lnTo>
                  <a:lnTo>
                    <a:pt x="119645" y="36999"/>
                  </a:lnTo>
                  <a:lnTo>
                    <a:pt x="119985" y="30780"/>
                  </a:lnTo>
                  <a:lnTo>
                    <a:pt x="119985" y="24562"/>
                  </a:lnTo>
                  <a:lnTo>
                    <a:pt x="119290" y="18329"/>
                  </a:lnTo>
                  <a:lnTo>
                    <a:pt x="118608" y="12110"/>
                  </a:lnTo>
                  <a:lnTo>
                    <a:pt x="117217" y="6232"/>
                  </a:lnTo>
                  <a:lnTo>
                    <a:pt x="115499" y="0"/>
                  </a:lnTo>
                </a:path>
              </a:pathLst>
            </a:custGeom>
            <a:noFill/>
            <a:ln cap="rnd" cmpd="sng" w="1905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20000" w="120000">
                  <a:moveTo>
                    <a:pt x="118205" y="1794"/>
                  </a:moveTo>
                  <a:lnTo>
                    <a:pt x="118205" y="1794"/>
                  </a:lnTo>
                  <a:lnTo>
                    <a:pt x="117132" y="897"/>
                  </a:lnTo>
                  <a:lnTo>
                    <a:pt x="115881" y="360"/>
                  </a:lnTo>
                  <a:lnTo>
                    <a:pt x="114264" y="0"/>
                  </a:lnTo>
                  <a:lnTo>
                    <a:pt x="112653" y="0"/>
                  </a:lnTo>
                  <a:lnTo>
                    <a:pt x="110682" y="183"/>
                  </a:lnTo>
                  <a:lnTo>
                    <a:pt x="108535" y="536"/>
                  </a:lnTo>
                  <a:lnTo>
                    <a:pt x="106204" y="1257"/>
                  </a:lnTo>
                  <a:lnTo>
                    <a:pt x="103703" y="2154"/>
                  </a:lnTo>
                  <a:lnTo>
                    <a:pt x="101012" y="3228"/>
                  </a:lnTo>
                  <a:lnTo>
                    <a:pt x="98151" y="4478"/>
                  </a:lnTo>
                  <a:lnTo>
                    <a:pt x="95283" y="6088"/>
                  </a:lnTo>
                  <a:lnTo>
                    <a:pt x="92239" y="7706"/>
                  </a:lnTo>
                  <a:lnTo>
                    <a:pt x="85789" y="11824"/>
                  </a:lnTo>
                  <a:lnTo>
                    <a:pt x="78803" y="16655"/>
                  </a:lnTo>
                  <a:lnTo>
                    <a:pt x="78803" y="16655"/>
                  </a:lnTo>
                  <a:lnTo>
                    <a:pt x="75582" y="15405"/>
                  </a:lnTo>
                  <a:lnTo>
                    <a:pt x="72177" y="14331"/>
                  </a:lnTo>
                  <a:lnTo>
                    <a:pt x="68773" y="13611"/>
                  </a:lnTo>
                  <a:lnTo>
                    <a:pt x="65375" y="13074"/>
                  </a:lnTo>
                  <a:lnTo>
                    <a:pt x="61970" y="12721"/>
                  </a:lnTo>
                  <a:lnTo>
                    <a:pt x="58389" y="12721"/>
                  </a:lnTo>
                  <a:lnTo>
                    <a:pt x="54984" y="13074"/>
                  </a:lnTo>
                  <a:lnTo>
                    <a:pt x="51579" y="13434"/>
                  </a:lnTo>
                  <a:lnTo>
                    <a:pt x="48175" y="14147"/>
                  </a:lnTo>
                  <a:lnTo>
                    <a:pt x="44777" y="15221"/>
                  </a:lnTo>
                  <a:lnTo>
                    <a:pt x="41549" y="16478"/>
                  </a:lnTo>
                  <a:lnTo>
                    <a:pt x="38328" y="17912"/>
                  </a:lnTo>
                  <a:lnTo>
                    <a:pt x="35107" y="19699"/>
                  </a:lnTo>
                  <a:lnTo>
                    <a:pt x="32239" y="21854"/>
                  </a:lnTo>
                  <a:lnTo>
                    <a:pt x="29371" y="24001"/>
                  </a:lnTo>
                  <a:lnTo>
                    <a:pt x="26510" y="26508"/>
                  </a:lnTo>
                  <a:lnTo>
                    <a:pt x="26510" y="26508"/>
                  </a:lnTo>
                  <a:lnTo>
                    <a:pt x="24002" y="29376"/>
                  </a:lnTo>
                  <a:lnTo>
                    <a:pt x="21848" y="32237"/>
                  </a:lnTo>
                  <a:lnTo>
                    <a:pt x="19700" y="35105"/>
                  </a:lnTo>
                  <a:lnTo>
                    <a:pt x="17913" y="38325"/>
                  </a:lnTo>
                  <a:lnTo>
                    <a:pt x="16479" y="41554"/>
                  </a:lnTo>
                  <a:lnTo>
                    <a:pt x="15222" y="44774"/>
                  </a:lnTo>
                  <a:lnTo>
                    <a:pt x="14148" y="48179"/>
                  </a:lnTo>
                  <a:lnTo>
                    <a:pt x="13435" y="51584"/>
                  </a:lnTo>
                  <a:lnTo>
                    <a:pt x="13075" y="54981"/>
                  </a:lnTo>
                  <a:lnTo>
                    <a:pt x="12714" y="58385"/>
                  </a:lnTo>
                  <a:lnTo>
                    <a:pt x="12714" y="61967"/>
                  </a:lnTo>
                  <a:lnTo>
                    <a:pt x="13075" y="65371"/>
                  </a:lnTo>
                  <a:lnTo>
                    <a:pt x="13611" y="68776"/>
                  </a:lnTo>
                  <a:lnTo>
                    <a:pt x="14325" y="72173"/>
                  </a:lnTo>
                  <a:lnTo>
                    <a:pt x="15406" y="75578"/>
                  </a:lnTo>
                  <a:lnTo>
                    <a:pt x="16656" y="78798"/>
                  </a:lnTo>
                  <a:lnTo>
                    <a:pt x="16656" y="78798"/>
                  </a:lnTo>
                  <a:lnTo>
                    <a:pt x="11817" y="85784"/>
                  </a:lnTo>
                  <a:lnTo>
                    <a:pt x="7699" y="92233"/>
                  </a:lnTo>
                  <a:lnTo>
                    <a:pt x="6088" y="95277"/>
                  </a:lnTo>
                  <a:lnTo>
                    <a:pt x="4478" y="98145"/>
                  </a:lnTo>
                  <a:lnTo>
                    <a:pt x="3220" y="101013"/>
                  </a:lnTo>
                  <a:lnTo>
                    <a:pt x="2147" y="103697"/>
                  </a:lnTo>
                  <a:lnTo>
                    <a:pt x="1250" y="106205"/>
                  </a:lnTo>
                  <a:lnTo>
                    <a:pt x="536" y="108528"/>
                  </a:lnTo>
                  <a:lnTo>
                    <a:pt x="176" y="110683"/>
                  </a:lnTo>
                  <a:lnTo>
                    <a:pt x="0" y="112653"/>
                  </a:lnTo>
                  <a:lnTo>
                    <a:pt x="0" y="114264"/>
                  </a:lnTo>
                  <a:lnTo>
                    <a:pt x="360" y="115874"/>
                  </a:lnTo>
                  <a:lnTo>
                    <a:pt x="897" y="117124"/>
                  </a:lnTo>
                  <a:lnTo>
                    <a:pt x="1794" y="118205"/>
                  </a:lnTo>
                  <a:lnTo>
                    <a:pt x="1794" y="118205"/>
                  </a:lnTo>
                  <a:lnTo>
                    <a:pt x="2507" y="118919"/>
                  </a:lnTo>
                  <a:lnTo>
                    <a:pt x="3581" y="119455"/>
                  </a:lnTo>
                  <a:lnTo>
                    <a:pt x="4654" y="119816"/>
                  </a:lnTo>
                  <a:lnTo>
                    <a:pt x="5912" y="119992"/>
                  </a:lnTo>
                  <a:lnTo>
                    <a:pt x="7162" y="119992"/>
                  </a:lnTo>
                  <a:lnTo>
                    <a:pt x="8596" y="119992"/>
                  </a:lnTo>
                  <a:lnTo>
                    <a:pt x="10207" y="119632"/>
                  </a:lnTo>
                  <a:lnTo>
                    <a:pt x="12001" y="119279"/>
                  </a:lnTo>
                  <a:lnTo>
                    <a:pt x="15759" y="118205"/>
                  </a:lnTo>
                  <a:lnTo>
                    <a:pt x="19877" y="116411"/>
                  </a:lnTo>
                  <a:lnTo>
                    <a:pt x="24355" y="114264"/>
                  </a:lnTo>
                  <a:lnTo>
                    <a:pt x="29018" y="111396"/>
                  </a:lnTo>
                  <a:lnTo>
                    <a:pt x="34210" y="108175"/>
                  </a:lnTo>
                  <a:lnTo>
                    <a:pt x="39401" y="104594"/>
                  </a:lnTo>
                  <a:lnTo>
                    <a:pt x="44954" y="100469"/>
                  </a:lnTo>
                  <a:lnTo>
                    <a:pt x="50682" y="95998"/>
                  </a:lnTo>
                  <a:lnTo>
                    <a:pt x="56595" y="91159"/>
                  </a:lnTo>
                  <a:lnTo>
                    <a:pt x="62507" y="85968"/>
                  </a:lnTo>
                  <a:lnTo>
                    <a:pt x="68420" y="80416"/>
                  </a:lnTo>
                  <a:lnTo>
                    <a:pt x="74509" y="74504"/>
                  </a:lnTo>
                  <a:lnTo>
                    <a:pt x="74509" y="74504"/>
                  </a:lnTo>
                  <a:lnTo>
                    <a:pt x="80414" y="68415"/>
                  </a:lnTo>
                  <a:lnTo>
                    <a:pt x="85966" y="62503"/>
                  </a:lnTo>
                  <a:lnTo>
                    <a:pt x="91165" y="56591"/>
                  </a:lnTo>
                  <a:lnTo>
                    <a:pt x="95997" y="50686"/>
                  </a:lnTo>
                  <a:lnTo>
                    <a:pt x="100475" y="44951"/>
                  </a:lnTo>
                  <a:lnTo>
                    <a:pt x="104593" y="39399"/>
                  </a:lnTo>
                  <a:lnTo>
                    <a:pt x="108175" y="34207"/>
                  </a:lnTo>
                  <a:lnTo>
                    <a:pt x="111403" y="29016"/>
                  </a:lnTo>
                  <a:lnTo>
                    <a:pt x="114264" y="24361"/>
                  </a:lnTo>
                  <a:lnTo>
                    <a:pt x="116418" y="19883"/>
                  </a:lnTo>
                  <a:lnTo>
                    <a:pt x="118205" y="15765"/>
                  </a:lnTo>
                  <a:lnTo>
                    <a:pt x="119279" y="12000"/>
                  </a:lnTo>
                  <a:lnTo>
                    <a:pt x="119639" y="10213"/>
                  </a:lnTo>
                  <a:lnTo>
                    <a:pt x="120000" y="8596"/>
                  </a:lnTo>
                  <a:lnTo>
                    <a:pt x="120000" y="7169"/>
                  </a:lnTo>
                  <a:lnTo>
                    <a:pt x="120000" y="5912"/>
                  </a:lnTo>
                  <a:lnTo>
                    <a:pt x="119816" y="4662"/>
                  </a:lnTo>
                  <a:lnTo>
                    <a:pt x="119463" y="3581"/>
                  </a:lnTo>
                  <a:lnTo>
                    <a:pt x="118926" y="2507"/>
                  </a:lnTo>
                  <a:lnTo>
                    <a:pt x="118205" y="1794"/>
                  </a:lnTo>
                  <a:lnTo>
                    <a:pt x="118205" y="1794"/>
                  </a:lnTo>
                  <a:close/>
                  <a:moveTo>
                    <a:pt x="13435" y="101550"/>
                  </a:moveTo>
                  <a:lnTo>
                    <a:pt x="13435" y="101550"/>
                  </a:lnTo>
                  <a:lnTo>
                    <a:pt x="12898" y="101013"/>
                  </a:lnTo>
                  <a:lnTo>
                    <a:pt x="12714" y="100292"/>
                  </a:lnTo>
                  <a:lnTo>
                    <a:pt x="12361" y="99579"/>
                  </a:lnTo>
                  <a:lnTo>
                    <a:pt x="12361" y="98858"/>
                  </a:lnTo>
                  <a:lnTo>
                    <a:pt x="12361" y="96888"/>
                  </a:lnTo>
                  <a:lnTo>
                    <a:pt x="12898" y="94741"/>
                  </a:lnTo>
                  <a:lnTo>
                    <a:pt x="13788" y="92057"/>
                  </a:lnTo>
                  <a:lnTo>
                    <a:pt x="15045" y="89365"/>
                  </a:lnTo>
                  <a:lnTo>
                    <a:pt x="16656" y="86144"/>
                  </a:lnTo>
                  <a:lnTo>
                    <a:pt x="18627" y="82924"/>
                  </a:lnTo>
                  <a:lnTo>
                    <a:pt x="18627" y="82924"/>
                  </a:lnTo>
                  <a:lnTo>
                    <a:pt x="20237" y="85608"/>
                  </a:lnTo>
                  <a:lnTo>
                    <a:pt x="22208" y="88292"/>
                  </a:lnTo>
                  <a:lnTo>
                    <a:pt x="24179" y="90983"/>
                  </a:lnTo>
                  <a:lnTo>
                    <a:pt x="26510" y="93491"/>
                  </a:lnTo>
                  <a:lnTo>
                    <a:pt x="26510" y="93491"/>
                  </a:lnTo>
                  <a:lnTo>
                    <a:pt x="28657" y="95277"/>
                  </a:lnTo>
                  <a:lnTo>
                    <a:pt x="30628" y="97072"/>
                  </a:lnTo>
                  <a:lnTo>
                    <a:pt x="30628" y="97072"/>
                  </a:lnTo>
                  <a:lnTo>
                    <a:pt x="27584" y="98858"/>
                  </a:lnTo>
                  <a:lnTo>
                    <a:pt x="24716" y="100292"/>
                  </a:lnTo>
                  <a:lnTo>
                    <a:pt x="22208" y="101366"/>
                  </a:lnTo>
                  <a:lnTo>
                    <a:pt x="19700" y="102087"/>
                  </a:lnTo>
                  <a:lnTo>
                    <a:pt x="17730" y="102623"/>
                  </a:lnTo>
                  <a:lnTo>
                    <a:pt x="15943" y="102623"/>
                  </a:lnTo>
                  <a:lnTo>
                    <a:pt x="15222" y="102440"/>
                  </a:lnTo>
                  <a:lnTo>
                    <a:pt x="14509" y="102263"/>
                  </a:lnTo>
                  <a:lnTo>
                    <a:pt x="13972" y="101903"/>
                  </a:lnTo>
                  <a:lnTo>
                    <a:pt x="13435" y="101550"/>
                  </a:lnTo>
                  <a:lnTo>
                    <a:pt x="13435" y="101550"/>
                  </a:lnTo>
                  <a:close/>
                  <a:moveTo>
                    <a:pt x="60000" y="32957"/>
                  </a:moveTo>
                  <a:lnTo>
                    <a:pt x="60000" y="32957"/>
                  </a:lnTo>
                  <a:lnTo>
                    <a:pt x="59102" y="32957"/>
                  </a:lnTo>
                  <a:lnTo>
                    <a:pt x="58389" y="32597"/>
                  </a:lnTo>
                  <a:lnTo>
                    <a:pt x="57668" y="32237"/>
                  </a:lnTo>
                  <a:lnTo>
                    <a:pt x="56955" y="31700"/>
                  </a:lnTo>
                  <a:lnTo>
                    <a:pt x="56418" y="31163"/>
                  </a:lnTo>
                  <a:lnTo>
                    <a:pt x="56058" y="30450"/>
                  </a:lnTo>
                  <a:lnTo>
                    <a:pt x="55698" y="29553"/>
                  </a:lnTo>
                  <a:lnTo>
                    <a:pt x="55698" y="28656"/>
                  </a:lnTo>
                  <a:lnTo>
                    <a:pt x="55698" y="28656"/>
                  </a:lnTo>
                  <a:lnTo>
                    <a:pt x="55698" y="27759"/>
                  </a:lnTo>
                  <a:lnTo>
                    <a:pt x="56058" y="27045"/>
                  </a:lnTo>
                  <a:lnTo>
                    <a:pt x="56418" y="26325"/>
                  </a:lnTo>
                  <a:lnTo>
                    <a:pt x="56955" y="25611"/>
                  </a:lnTo>
                  <a:lnTo>
                    <a:pt x="57668" y="25075"/>
                  </a:lnTo>
                  <a:lnTo>
                    <a:pt x="58389" y="24714"/>
                  </a:lnTo>
                  <a:lnTo>
                    <a:pt x="59102" y="24538"/>
                  </a:lnTo>
                  <a:lnTo>
                    <a:pt x="60000" y="24361"/>
                  </a:lnTo>
                  <a:lnTo>
                    <a:pt x="60000" y="24361"/>
                  </a:lnTo>
                  <a:lnTo>
                    <a:pt x="60897" y="24538"/>
                  </a:lnTo>
                  <a:lnTo>
                    <a:pt x="61610" y="24714"/>
                  </a:lnTo>
                  <a:lnTo>
                    <a:pt x="62331" y="25075"/>
                  </a:lnTo>
                  <a:lnTo>
                    <a:pt x="63044" y="25611"/>
                  </a:lnTo>
                  <a:lnTo>
                    <a:pt x="63581" y="26325"/>
                  </a:lnTo>
                  <a:lnTo>
                    <a:pt x="63941" y="27045"/>
                  </a:lnTo>
                  <a:lnTo>
                    <a:pt x="64294" y="27759"/>
                  </a:lnTo>
                  <a:lnTo>
                    <a:pt x="64294" y="28656"/>
                  </a:lnTo>
                  <a:lnTo>
                    <a:pt x="64294" y="28656"/>
                  </a:lnTo>
                  <a:lnTo>
                    <a:pt x="64294" y="29553"/>
                  </a:lnTo>
                  <a:lnTo>
                    <a:pt x="63941" y="30450"/>
                  </a:lnTo>
                  <a:lnTo>
                    <a:pt x="63581" y="31163"/>
                  </a:lnTo>
                  <a:lnTo>
                    <a:pt x="63044" y="31700"/>
                  </a:lnTo>
                  <a:lnTo>
                    <a:pt x="62331" y="32237"/>
                  </a:lnTo>
                  <a:lnTo>
                    <a:pt x="61610" y="32597"/>
                  </a:lnTo>
                  <a:lnTo>
                    <a:pt x="60897" y="32957"/>
                  </a:lnTo>
                  <a:lnTo>
                    <a:pt x="60000" y="32957"/>
                  </a:lnTo>
                  <a:lnTo>
                    <a:pt x="60000" y="32957"/>
                  </a:lnTo>
                  <a:close/>
                  <a:moveTo>
                    <a:pt x="67162" y="43701"/>
                  </a:moveTo>
                  <a:lnTo>
                    <a:pt x="67162" y="43701"/>
                  </a:lnTo>
                  <a:lnTo>
                    <a:pt x="66449" y="43701"/>
                  </a:lnTo>
                  <a:lnTo>
                    <a:pt x="65912" y="43524"/>
                  </a:lnTo>
                  <a:lnTo>
                    <a:pt x="65015" y="42987"/>
                  </a:lnTo>
                  <a:lnTo>
                    <a:pt x="64478" y="42090"/>
                  </a:lnTo>
                  <a:lnTo>
                    <a:pt x="64294" y="41554"/>
                  </a:lnTo>
                  <a:lnTo>
                    <a:pt x="64294" y="40833"/>
                  </a:lnTo>
                  <a:lnTo>
                    <a:pt x="64294" y="40833"/>
                  </a:lnTo>
                  <a:lnTo>
                    <a:pt x="64294" y="40296"/>
                  </a:lnTo>
                  <a:lnTo>
                    <a:pt x="64478" y="39759"/>
                  </a:lnTo>
                  <a:lnTo>
                    <a:pt x="65015" y="38862"/>
                  </a:lnTo>
                  <a:lnTo>
                    <a:pt x="65912" y="38325"/>
                  </a:lnTo>
                  <a:lnTo>
                    <a:pt x="66449" y="38149"/>
                  </a:lnTo>
                  <a:lnTo>
                    <a:pt x="67162" y="37972"/>
                  </a:lnTo>
                  <a:lnTo>
                    <a:pt x="67162" y="37972"/>
                  </a:lnTo>
                  <a:lnTo>
                    <a:pt x="67699" y="38149"/>
                  </a:lnTo>
                  <a:lnTo>
                    <a:pt x="68236" y="38325"/>
                  </a:lnTo>
                  <a:lnTo>
                    <a:pt x="69133" y="38862"/>
                  </a:lnTo>
                  <a:lnTo>
                    <a:pt x="69670" y="39759"/>
                  </a:lnTo>
                  <a:lnTo>
                    <a:pt x="69846" y="40296"/>
                  </a:lnTo>
                  <a:lnTo>
                    <a:pt x="70030" y="40833"/>
                  </a:lnTo>
                  <a:lnTo>
                    <a:pt x="70030" y="40833"/>
                  </a:lnTo>
                  <a:lnTo>
                    <a:pt x="69846" y="41554"/>
                  </a:lnTo>
                  <a:lnTo>
                    <a:pt x="69670" y="42090"/>
                  </a:lnTo>
                  <a:lnTo>
                    <a:pt x="69133" y="42987"/>
                  </a:lnTo>
                  <a:lnTo>
                    <a:pt x="68236" y="43524"/>
                  </a:lnTo>
                  <a:lnTo>
                    <a:pt x="67699" y="43701"/>
                  </a:lnTo>
                  <a:lnTo>
                    <a:pt x="67162" y="43701"/>
                  </a:lnTo>
                  <a:lnTo>
                    <a:pt x="67162" y="43701"/>
                  </a:lnTo>
                  <a:close/>
                  <a:moveTo>
                    <a:pt x="73435" y="32421"/>
                  </a:moveTo>
                  <a:lnTo>
                    <a:pt x="73435" y="32421"/>
                  </a:lnTo>
                  <a:lnTo>
                    <a:pt x="72714" y="32421"/>
                  </a:lnTo>
                  <a:lnTo>
                    <a:pt x="72177" y="32237"/>
                  </a:lnTo>
                  <a:lnTo>
                    <a:pt x="71280" y="31523"/>
                  </a:lnTo>
                  <a:lnTo>
                    <a:pt x="70743" y="30626"/>
                  </a:lnTo>
                  <a:lnTo>
                    <a:pt x="70567" y="30090"/>
                  </a:lnTo>
                  <a:lnTo>
                    <a:pt x="70567" y="29553"/>
                  </a:lnTo>
                  <a:lnTo>
                    <a:pt x="70567" y="29553"/>
                  </a:lnTo>
                  <a:lnTo>
                    <a:pt x="70567" y="29016"/>
                  </a:lnTo>
                  <a:lnTo>
                    <a:pt x="70743" y="28479"/>
                  </a:lnTo>
                  <a:lnTo>
                    <a:pt x="71280" y="27582"/>
                  </a:lnTo>
                  <a:lnTo>
                    <a:pt x="72177" y="26869"/>
                  </a:lnTo>
                  <a:lnTo>
                    <a:pt x="72714" y="26685"/>
                  </a:lnTo>
                  <a:lnTo>
                    <a:pt x="73435" y="26685"/>
                  </a:lnTo>
                  <a:lnTo>
                    <a:pt x="73435" y="26685"/>
                  </a:lnTo>
                  <a:lnTo>
                    <a:pt x="73972" y="26685"/>
                  </a:lnTo>
                  <a:lnTo>
                    <a:pt x="74509" y="26869"/>
                  </a:lnTo>
                  <a:lnTo>
                    <a:pt x="75398" y="27582"/>
                  </a:lnTo>
                  <a:lnTo>
                    <a:pt x="75943" y="28479"/>
                  </a:lnTo>
                  <a:lnTo>
                    <a:pt x="76119" y="29016"/>
                  </a:lnTo>
                  <a:lnTo>
                    <a:pt x="76296" y="29553"/>
                  </a:lnTo>
                  <a:lnTo>
                    <a:pt x="76296" y="29553"/>
                  </a:lnTo>
                  <a:lnTo>
                    <a:pt x="76119" y="30090"/>
                  </a:lnTo>
                  <a:lnTo>
                    <a:pt x="75943" y="30626"/>
                  </a:lnTo>
                  <a:lnTo>
                    <a:pt x="75398" y="31523"/>
                  </a:lnTo>
                  <a:lnTo>
                    <a:pt x="74509" y="32237"/>
                  </a:lnTo>
                  <a:lnTo>
                    <a:pt x="73972" y="32421"/>
                  </a:lnTo>
                  <a:lnTo>
                    <a:pt x="73435" y="32421"/>
                  </a:lnTo>
                  <a:lnTo>
                    <a:pt x="73435" y="32421"/>
                  </a:lnTo>
                  <a:close/>
                  <a:moveTo>
                    <a:pt x="97070" y="30626"/>
                  </a:moveTo>
                  <a:lnTo>
                    <a:pt x="97070" y="30626"/>
                  </a:lnTo>
                  <a:lnTo>
                    <a:pt x="95283" y="28656"/>
                  </a:lnTo>
                  <a:lnTo>
                    <a:pt x="93489" y="26508"/>
                  </a:lnTo>
                  <a:lnTo>
                    <a:pt x="93489" y="26508"/>
                  </a:lnTo>
                  <a:lnTo>
                    <a:pt x="90981" y="24177"/>
                  </a:lnTo>
                  <a:lnTo>
                    <a:pt x="88297" y="22207"/>
                  </a:lnTo>
                  <a:lnTo>
                    <a:pt x="85613" y="20236"/>
                  </a:lnTo>
                  <a:lnTo>
                    <a:pt x="82921" y="18626"/>
                  </a:lnTo>
                  <a:lnTo>
                    <a:pt x="82921" y="18626"/>
                  </a:lnTo>
                  <a:lnTo>
                    <a:pt x="86150" y="16655"/>
                  </a:lnTo>
                  <a:lnTo>
                    <a:pt x="89371" y="15045"/>
                  </a:lnTo>
                  <a:lnTo>
                    <a:pt x="92055" y="13794"/>
                  </a:lnTo>
                  <a:lnTo>
                    <a:pt x="94746" y="12897"/>
                  </a:lnTo>
                  <a:lnTo>
                    <a:pt x="96894" y="12361"/>
                  </a:lnTo>
                  <a:lnTo>
                    <a:pt x="98865" y="12361"/>
                  </a:lnTo>
                  <a:lnTo>
                    <a:pt x="99578" y="12361"/>
                  </a:lnTo>
                  <a:lnTo>
                    <a:pt x="100299" y="12721"/>
                  </a:lnTo>
                  <a:lnTo>
                    <a:pt x="101012" y="12897"/>
                  </a:lnTo>
                  <a:lnTo>
                    <a:pt x="101549" y="13434"/>
                  </a:lnTo>
                  <a:lnTo>
                    <a:pt x="101549" y="13434"/>
                  </a:lnTo>
                  <a:lnTo>
                    <a:pt x="101909" y="13971"/>
                  </a:lnTo>
                  <a:lnTo>
                    <a:pt x="102269" y="14508"/>
                  </a:lnTo>
                  <a:lnTo>
                    <a:pt x="102446" y="15221"/>
                  </a:lnTo>
                  <a:lnTo>
                    <a:pt x="102622" y="15942"/>
                  </a:lnTo>
                  <a:lnTo>
                    <a:pt x="102622" y="17729"/>
                  </a:lnTo>
                  <a:lnTo>
                    <a:pt x="102086" y="19699"/>
                  </a:lnTo>
                  <a:lnTo>
                    <a:pt x="101372" y="22207"/>
                  </a:lnTo>
                  <a:lnTo>
                    <a:pt x="100299" y="24714"/>
                  </a:lnTo>
                  <a:lnTo>
                    <a:pt x="98865" y="27582"/>
                  </a:lnTo>
                  <a:lnTo>
                    <a:pt x="97070" y="30626"/>
                  </a:lnTo>
                  <a:lnTo>
                    <a:pt x="97070" y="30626"/>
                  </a:lnTo>
                  <a:close/>
                </a:path>
              </a:pathLst>
            </a:custGeom>
            <a:noFill/>
            <a:ln cap="rnd" cmpd="sng" w="1905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16"/>
          <p:cNvGrpSpPr/>
          <p:nvPr/>
        </p:nvGrpSpPr>
        <p:grpSpPr>
          <a:xfrm rot="-587494">
            <a:off x="6662475" y="2367985"/>
            <a:ext cx="676638" cy="676644"/>
            <a:chOff x="576250" y="4319400"/>
            <a:chExt cx="442075" cy="442050"/>
          </a:xfrm>
        </p:grpSpPr>
        <p:sp>
          <p:nvSpPr>
            <p:cNvPr id="131" name="Google Shape;131;p16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20000" w="120000">
                  <a:moveTo>
                    <a:pt x="77851" y="117353"/>
                  </a:moveTo>
                  <a:lnTo>
                    <a:pt x="77851" y="82477"/>
                  </a:lnTo>
                  <a:lnTo>
                    <a:pt x="111401" y="48924"/>
                  </a:lnTo>
                  <a:lnTo>
                    <a:pt x="111401" y="48924"/>
                  </a:lnTo>
                  <a:lnTo>
                    <a:pt x="112392" y="47933"/>
                  </a:lnTo>
                  <a:lnTo>
                    <a:pt x="113220" y="46610"/>
                  </a:lnTo>
                  <a:lnTo>
                    <a:pt x="114211" y="45293"/>
                  </a:lnTo>
                  <a:lnTo>
                    <a:pt x="114869" y="43970"/>
                  </a:lnTo>
                  <a:lnTo>
                    <a:pt x="116355" y="40990"/>
                  </a:lnTo>
                  <a:lnTo>
                    <a:pt x="117516" y="37685"/>
                  </a:lnTo>
                  <a:lnTo>
                    <a:pt x="118344" y="34217"/>
                  </a:lnTo>
                  <a:lnTo>
                    <a:pt x="119165" y="30580"/>
                  </a:lnTo>
                  <a:lnTo>
                    <a:pt x="119660" y="26942"/>
                  </a:lnTo>
                  <a:lnTo>
                    <a:pt x="119830" y="23305"/>
                  </a:lnTo>
                  <a:lnTo>
                    <a:pt x="119993" y="19667"/>
                  </a:lnTo>
                  <a:lnTo>
                    <a:pt x="119993" y="16362"/>
                  </a:lnTo>
                  <a:lnTo>
                    <a:pt x="119830" y="13227"/>
                  </a:lnTo>
                  <a:lnTo>
                    <a:pt x="119497" y="10247"/>
                  </a:lnTo>
                  <a:lnTo>
                    <a:pt x="119002" y="7770"/>
                  </a:lnTo>
                  <a:lnTo>
                    <a:pt x="118507" y="5619"/>
                  </a:lnTo>
                  <a:lnTo>
                    <a:pt x="117848" y="3970"/>
                  </a:lnTo>
                  <a:lnTo>
                    <a:pt x="117346" y="3305"/>
                  </a:lnTo>
                  <a:lnTo>
                    <a:pt x="117020" y="2979"/>
                  </a:lnTo>
                  <a:lnTo>
                    <a:pt x="117020" y="2979"/>
                  </a:lnTo>
                  <a:lnTo>
                    <a:pt x="116688" y="2646"/>
                  </a:lnTo>
                  <a:lnTo>
                    <a:pt x="116030" y="2151"/>
                  </a:lnTo>
                  <a:lnTo>
                    <a:pt x="114374" y="1486"/>
                  </a:lnTo>
                  <a:lnTo>
                    <a:pt x="112223" y="990"/>
                  </a:lnTo>
                  <a:lnTo>
                    <a:pt x="109746" y="495"/>
                  </a:lnTo>
                  <a:lnTo>
                    <a:pt x="106773" y="169"/>
                  </a:lnTo>
                  <a:lnTo>
                    <a:pt x="103631" y="0"/>
                  </a:lnTo>
                  <a:lnTo>
                    <a:pt x="100326" y="0"/>
                  </a:lnTo>
                  <a:lnTo>
                    <a:pt x="96689" y="169"/>
                  </a:lnTo>
                  <a:lnTo>
                    <a:pt x="93052" y="332"/>
                  </a:lnTo>
                  <a:lnTo>
                    <a:pt x="89414" y="827"/>
                  </a:lnTo>
                  <a:lnTo>
                    <a:pt x="85784" y="1655"/>
                  </a:lnTo>
                  <a:lnTo>
                    <a:pt x="82309" y="2483"/>
                  </a:lnTo>
                  <a:lnTo>
                    <a:pt x="79004" y="3637"/>
                  </a:lnTo>
                  <a:lnTo>
                    <a:pt x="76032" y="5123"/>
                  </a:lnTo>
                  <a:lnTo>
                    <a:pt x="74546" y="5788"/>
                  </a:lnTo>
                  <a:lnTo>
                    <a:pt x="73385" y="6779"/>
                  </a:lnTo>
                  <a:lnTo>
                    <a:pt x="72062" y="7607"/>
                  </a:lnTo>
                  <a:lnTo>
                    <a:pt x="71071" y="8598"/>
                  </a:lnTo>
                  <a:lnTo>
                    <a:pt x="37520" y="42151"/>
                  </a:lnTo>
                  <a:lnTo>
                    <a:pt x="2646" y="42151"/>
                  </a:lnTo>
                  <a:lnTo>
                    <a:pt x="2646" y="42151"/>
                  </a:lnTo>
                  <a:lnTo>
                    <a:pt x="1655" y="42314"/>
                  </a:lnTo>
                  <a:lnTo>
                    <a:pt x="997" y="42477"/>
                  </a:lnTo>
                  <a:lnTo>
                    <a:pt x="332" y="42809"/>
                  </a:lnTo>
                  <a:lnTo>
                    <a:pt x="0" y="43305"/>
                  </a:lnTo>
                  <a:lnTo>
                    <a:pt x="0" y="43800"/>
                  </a:lnTo>
                  <a:lnTo>
                    <a:pt x="169" y="44465"/>
                  </a:lnTo>
                  <a:lnTo>
                    <a:pt x="502" y="45123"/>
                  </a:lnTo>
                  <a:lnTo>
                    <a:pt x="1160" y="45951"/>
                  </a:lnTo>
                  <a:lnTo>
                    <a:pt x="17521" y="62151"/>
                  </a:lnTo>
                  <a:lnTo>
                    <a:pt x="15370" y="64295"/>
                  </a:lnTo>
                  <a:lnTo>
                    <a:pt x="6446" y="65951"/>
                  </a:lnTo>
                  <a:lnTo>
                    <a:pt x="6446" y="65951"/>
                  </a:lnTo>
                  <a:lnTo>
                    <a:pt x="5456" y="66284"/>
                  </a:lnTo>
                  <a:lnTo>
                    <a:pt x="4628" y="66610"/>
                  </a:lnTo>
                  <a:lnTo>
                    <a:pt x="4132" y="67275"/>
                  </a:lnTo>
                  <a:lnTo>
                    <a:pt x="3807" y="67770"/>
                  </a:lnTo>
                  <a:lnTo>
                    <a:pt x="3807" y="68428"/>
                  </a:lnTo>
                  <a:lnTo>
                    <a:pt x="3969" y="69256"/>
                  </a:lnTo>
                  <a:lnTo>
                    <a:pt x="4302" y="69915"/>
                  </a:lnTo>
                  <a:lnTo>
                    <a:pt x="4960" y="70743"/>
                  </a:lnTo>
                  <a:lnTo>
                    <a:pt x="49254" y="115039"/>
                  </a:lnTo>
                  <a:lnTo>
                    <a:pt x="49254" y="115039"/>
                  </a:lnTo>
                  <a:lnTo>
                    <a:pt x="50081" y="115704"/>
                  </a:lnTo>
                  <a:lnTo>
                    <a:pt x="50740" y="116029"/>
                  </a:lnTo>
                  <a:lnTo>
                    <a:pt x="51568" y="116199"/>
                  </a:lnTo>
                  <a:lnTo>
                    <a:pt x="52233" y="116199"/>
                  </a:lnTo>
                  <a:lnTo>
                    <a:pt x="52728" y="115866"/>
                  </a:lnTo>
                  <a:lnTo>
                    <a:pt x="53386" y="115371"/>
                  </a:lnTo>
                  <a:lnTo>
                    <a:pt x="53719" y="114543"/>
                  </a:lnTo>
                  <a:lnTo>
                    <a:pt x="54051" y="113552"/>
                  </a:lnTo>
                  <a:lnTo>
                    <a:pt x="55700" y="104628"/>
                  </a:lnTo>
                  <a:lnTo>
                    <a:pt x="57852" y="102477"/>
                  </a:lnTo>
                  <a:lnTo>
                    <a:pt x="74043" y="118839"/>
                  </a:lnTo>
                  <a:lnTo>
                    <a:pt x="74043" y="118839"/>
                  </a:lnTo>
                  <a:lnTo>
                    <a:pt x="74871" y="119504"/>
                  </a:lnTo>
                  <a:lnTo>
                    <a:pt x="75536" y="119837"/>
                  </a:lnTo>
                  <a:lnTo>
                    <a:pt x="76195" y="120000"/>
                  </a:lnTo>
                  <a:lnTo>
                    <a:pt x="76690" y="120000"/>
                  </a:lnTo>
                  <a:lnTo>
                    <a:pt x="77185" y="119667"/>
                  </a:lnTo>
                  <a:lnTo>
                    <a:pt x="77518" y="119009"/>
                  </a:lnTo>
                  <a:lnTo>
                    <a:pt x="77681" y="118344"/>
                  </a:lnTo>
                  <a:lnTo>
                    <a:pt x="77851" y="117353"/>
                  </a:lnTo>
                  <a:lnTo>
                    <a:pt x="77851" y="117353"/>
                  </a:lnTo>
                  <a:close/>
                  <a:moveTo>
                    <a:pt x="41816" y="82809"/>
                  </a:moveTo>
                  <a:lnTo>
                    <a:pt x="41816" y="82809"/>
                  </a:lnTo>
                  <a:lnTo>
                    <a:pt x="41321" y="83305"/>
                  </a:lnTo>
                  <a:lnTo>
                    <a:pt x="40825" y="83637"/>
                  </a:lnTo>
                  <a:lnTo>
                    <a:pt x="40167" y="83800"/>
                  </a:lnTo>
                  <a:lnTo>
                    <a:pt x="39502" y="83800"/>
                  </a:lnTo>
                  <a:lnTo>
                    <a:pt x="38844" y="83800"/>
                  </a:lnTo>
                  <a:lnTo>
                    <a:pt x="38179" y="83637"/>
                  </a:lnTo>
                  <a:lnTo>
                    <a:pt x="37683" y="83305"/>
                  </a:lnTo>
                  <a:lnTo>
                    <a:pt x="37188" y="82809"/>
                  </a:lnTo>
                  <a:lnTo>
                    <a:pt x="37188" y="82809"/>
                  </a:lnTo>
                  <a:lnTo>
                    <a:pt x="36692" y="82314"/>
                  </a:lnTo>
                  <a:lnTo>
                    <a:pt x="36367" y="81818"/>
                  </a:lnTo>
                  <a:lnTo>
                    <a:pt x="36197" y="81160"/>
                  </a:lnTo>
                  <a:lnTo>
                    <a:pt x="36197" y="80495"/>
                  </a:lnTo>
                  <a:lnTo>
                    <a:pt x="36197" y="79837"/>
                  </a:lnTo>
                  <a:lnTo>
                    <a:pt x="36367" y="79172"/>
                  </a:lnTo>
                  <a:lnTo>
                    <a:pt x="36692" y="78676"/>
                  </a:lnTo>
                  <a:lnTo>
                    <a:pt x="37188" y="78181"/>
                  </a:lnTo>
                  <a:lnTo>
                    <a:pt x="54377" y="60990"/>
                  </a:lnTo>
                  <a:lnTo>
                    <a:pt x="54377" y="60990"/>
                  </a:lnTo>
                  <a:lnTo>
                    <a:pt x="54873" y="60665"/>
                  </a:lnTo>
                  <a:lnTo>
                    <a:pt x="55368" y="60332"/>
                  </a:lnTo>
                  <a:lnTo>
                    <a:pt x="56033" y="60162"/>
                  </a:lnTo>
                  <a:lnTo>
                    <a:pt x="56691" y="60000"/>
                  </a:lnTo>
                  <a:lnTo>
                    <a:pt x="57356" y="60162"/>
                  </a:lnTo>
                  <a:lnTo>
                    <a:pt x="57852" y="60332"/>
                  </a:lnTo>
                  <a:lnTo>
                    <a:pt x="58510" y="60665"/>
                  </a:lnTo>
                  <a:lnTo>
                    <a:pt x="59005" y="60990"/>
                  </a:lnTo>
                  <a:lnTo>
                    <a:pt x="59005" y="60990"/>
                  </a:lnTo>
                  <a:lnTo>
                    <a:pt x="59338" y="61486"/>
                  </a:lnTo>
                  <a:lnTo>
                    <a:pt x="59670" y="62151"/>
                  </a:lnTo>
                  <a:lnTo>
                    <a:pt x="59833" y="62646"/>
                  </a:lnTo>
                  <a:lnTo>
                    <a:pt x="59996" y="63305"/>
                  </a:lnTo>
                  <a:lnTo>
                    <a:pt x="59833" y="63970"/>
                  </a:lnTo>
                  <a:lnTo>
                    <a:pt x="59670" y="64628"/>
                  </a:lnTo>
                  <a:lnTo>
                    <a:pt x="59338" y="65123"/>
                  </a:lnTo>
                  <a:lnTo>
                    <a:pt x="59005" y="65619"/>
                  </a:lnTo>
                  <a:lnTo>
                    <a:pt x="41816" y="82809"/>
                  </a:lnTo>
                  <a:close/>
                  <a:moveTo>
                    <a:pt x="90907" y="49589"/>
                  </a:moveTo>
                  <a:lnTo>
                    <a:pt x="90907" y="49589"/>
                  </a:lnTo>
                  <a:lnTo>
                    <a:pt x="90079" y="50247"/>
                  </a:lnTo>
                  <a:lnTo>
                    <a:pt x="89251" y="50743"/>
                  </a:lnTo>
                  <a:lnTo>
                    <a:pt x="88261" y="51075"/>
                  </a:lnTo>
                  <a:lnTo>
                    <a:pt x="87107" y="51238"/>
                  </a:lnTo>
                  <a:lnTo>
                    <a:pt x="86109" y="51075"/>
                  </a:lnTo>
                  <a:lnTo>
                    <a:pt x="85119" y="50743"/>
                  </a:lnTo>
                  <a:lnTo>
                    <a:pt x="84291" y="50247"/>
                  </a:lnTo>
                  <a:lnTo>
                    <a:pt x="83469" y="49589"/>
                  </a:lnTo>
                  <a:lnTo>
                    <a:pt x="70413" y="36532"/>
                  </a:lnTo>
                  <a:lnTo>
                    <a:pt x="70413" y="36532"/>
                  </a:lnTo>
                  <a:lnTo>
                    <a:pt x="69748" y="35704"/>
                  </a:lnTo>
                  <a:lnTo>
                    <a:pt x="69252" y="34876"/>
                  </a:lnTo>
                  <a:lnTo>
                    <a:pt x="68920" y="33885"/>
                  </a:lnTo>
                  <a:lnTo>
                    <a:pt x="68757" y="32894"/>
                  </a:lnTo>
                  <a:lnTo>
                    <a:pt x="68920" y="31733"/>
                  </a:lnTo>
                  <a:lnTo>
                    <a:pt x="69252" y="30743"/>
                  </a:lnTo>
                  <a:lnTo>
                    <a:pt x="69748" y="29915"/>
                  </a:lnTo>
                  <a:lnTo>
                    <a:pt x="70413" y="29093"/>
                  </a:lnTo>
                  <a:lnTo>
                    <a:pt x="70413" y="29093"/>
                  </a:lnTo>
                  <a:lnTo>
                    <a:pt x="76860" y="22483"/>
                  </a:lnTo>
                  <a:lnTo>
                    <a:pt x="76860" y="22483"/>
                  </a:lnTo>
                  <a:lnTo>
                    <a:pt x="78013" y="21486"/>
                  </a:lnTo>
                  <a:lnTo>
                    <a:pt x="79167" y="20665"/>
                  </a:lnTo>
                  <a:lnTo>
                    <a:pt x="80490" y="20000"/>
                  </a:lnTo>
                  <a:lnTo>
                    <a:pt x="81651" y="19341"/>
                  </a:lnTo>
                  <a:lnTo>
                    <a:pt x="82974" y="18846"/>
                  </a:lnTo>
                  <a:lnTo>
                    <a:pt x="84460" y="18513"/>
                  </a:lnTo>
                  <a:lnTo>
                    <a:pt x="85784" y="18350"/>
                  </a:lnTo>
                  <a:lnTo>
                    <a:pt x="87107" y="18350"/>
                  </a:lnTo>
                  <a:lnTo>
                    <a:pt x="88593" y="18350"/>
                  </a:lnTo>
                  <a:lnTo>
                    <a:pt x="89916" y="18513"/>
                  </a:lnTo>
                  <a:lnTo>
                    <a:pt x="91403" y="18846"/>
                  </a:lnTo>
                  <a:lnTo>
                    <a:pt x="92726" y="19341"/>
                  </a:lnTo>
                  <a:lnTo>
                    <a:pt x="93879" y="20000"/>
                  </a:lnTo>
                  <a:lnTo>
                    <a:pt x="95203" y="20665"/>
                  </a:lnTo>
                  <a:lnTo>
                    <a:pt x="96356" y="21486"/>
                  </a:lnTo>
                  <a:lnTo>
                    <a:pt x="97517" y="22483"/>
                  </a:lnTo>
                  <a:lnTo>
                    <a:pt x="97517" y="22483"/>
                  </a:lnTo>
                  <a:lnTo>
                    <a:pt x="98508" y="23637"/>
                  </a:lnTo>
                  <a:lnTo>
                    <a:pt x="99336" y="24791"/>
                  </a:lnTo>
                  <a:lnTo>
                    <a:pt x="99994" y="26114"/>
                  </a:lnTo>
                  <a:lnTo>
                    <a:pt x="100659" y="27275"/>
                  </a:lnTo>
                  <a:lnTo>
                    <a:pt x="101154" y="28598"/>
                  </a:lnTo>
                  <a:lnTo>
                    <a:pt x="101480" y="30084"/>
                  </a:lnTo>
                  <a:lnTo>
                    <a:pt x="101650" y="31408"/>
                  </a:lnTo>
                  <a:lnTo>
                    <a:pt x="101650" y="32894"/>
                  </a:lnTo>
                  <a:lnTo>
                    <a:pt x="101650" y="34217"/>
                  </a:lnTo>
                  <a:lnTo>
                    <a:pt x="101480" y="35541"/>
                  </a:lnTo>
                  <a:lnTo>
                    <a:pt x="101154" y="37027"/>
                  </a:lnTo>
                  <a:lnTo>
                    <a:pt x="100659" y="38350"/>
                  </a:lnTo>
                  <a:lnTo>
                    <a:pt x="99994" y="39504"/>
                  </a:lnTo>
                  <a:lnTo>
                    <a:pt x="99336" y="40827"/>
                  </a:lnTo>
                  <a:lnTo>
                    <a:pt x="98508" y="41981"/>
                  </a:lnTo>
                  <a:lnTo>
                    <a:pt x="97517" y="43142"/>
                  </a:lnTo>
                  <a:lnTo>
                    <a:pt x="97517" y="43142"/>
                  </a:lnTo>
                  <a:lnTo>
                    <a:pt x="90907" y="49589"/>
                  </a:lnTo>
                  <a:lnTo>
                    <a:pt x="90907" y="49589"/>
                  </a:lnTo>
                  <a:close/>
                </a:path>
              </a:pathLst>
            </a:custGeom>
            <a:noFill/>
            <a:ln cap="rnd" cmpd="sng" w="1905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120000" w="120000">
                  <a:moveTo>
                    <a:pt x="109001" y="11039"/>
                  </a:moveTo>
                  <a:lnTo>
                    <a:pt x="109001" y="11039"/>
                  </a:lnTo>
                  <a:lnTo>
                    <a:pt x="102968" y="6032"/>
                  </a:lnTo>
                  <a:lnTo>
                    <a:pt x="96976" y="3036"/>
                  </a:lnTo>
                  <a:lnTo>
                    <a:pt x="90000" y="1025"/>
                  </a:lnTo>
                  <a:lnTo>
                    <a:pt x="82982" y="41"/>
                  </a:lnTo>
                  <a:lnTo>
                    <a:pt x="76005" y="1025"/>
                  </a:lnTo>
                  <a:lnTo>
                    <a:pt x="68987" y="3036"/>
                  </a:lnTo>
                  <a:lnTo>
                    <a:pt x="62010" y="6032"/>
                  </a:lnTo>
                  <a:lnTo>
                    <a:pt x="56019" y="11039"/>
                  </a:lnTo>
                  <a:lnTo>
                    <a:pt x="56019" y="11039"/>
                  </a:lnTo>
                  <a:lnTo>
                    <a:pt x="50027" y="20027"/>
                  </a:lnTo>
                  <a:lnTo>
                    <a:pt x="40998" y="34021"/>
                  </a:lnTo>
                  <a:lnTo>
                    <a:pt x="23023" y="70998"/>
                  </a:lnTo>
                  <a:lnTo>
                    <a:pt x="7017" y="104979"/>
                  </a:lnTo>
                  <a:lnTo>
                    <a:pt x="41" y="120000"/>
                  </a:lnTo>
                  <a:lnTo>
                    <a:pt x="41" y="120000"/>
                  </a:lnTo>
                  <a:lnTo>
                    <a:pt x="15020" y="112982"/>
                  </a:lnTo>
                  <a:lnTo>
                    <a:pt x="49001" y="96976"/>
                  </a:lnTo>
                  <a:lnTo>
                    <a:pt x="85978" y="79001"/>
                  </a:lnTo>
                  <a:lnTo>
                    <a:pt x="99972" y="70013"/>
                  </a:lnTo>
                  <a:lnTo>
                    <a:pt x="109001" y="64021"/>
                  </a:lnTo>
                  <a:lnTo>
                    <a:pt x="109001" y="64021"/>
                  </a:lnTo>
                  <a:lnTo>
                    <a:pt x="113967" y="58030"/>
                  </a:lnTo>
                  <a:lnTo>
                    <a:pt x="116963" y="51012"/>
                  </a:lnTo>
                  <a:lnTo>
                    <a:pt x="118974" y="44035"/>
                  </a:lnTo>
                  <a:lnTo>
                    <a:pt x="119958" y="37017"/>
                  </a:lnTo>
                  <a:lnTo>
                    <a:pt x="118974" y="30041"/>
                  </a:lnTo>
                  <a:lnTo>
                    <a:pt x="116963" y="23023"/>
                  </a:lnTo>
                  <a:lnTo>
                    <a:pt x="113967" y="17031"/>
                  </a:lnTo>
                  <a:lnTo>
                    <a:pt x="109001" y="11039"/>
                  </a:lnTo>
                  <a:lnTo>
                    <a:pt x="109001" y="11039"/>
                  </a:lnTo>
                  <a:close/>
                </a:path>
              </a:pathLst>
            </a:custGeom>
            <a:noFill/>
            <a:ln cap="rnd" cmpd="sng" w="1905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20000" w="120000">
                  <a:moveTo>
                    <a:pt x="105935" y="15599"/>
                  </a:moveTo>
                  <a:lnTo>
                    <a:pt x="105935" y="15599"/>
                  </a:lnTo>
                  <a:lnTo>
                    <a:pt x="98135" y="9397"/>
                  </a:lnTo>
                  <a:lnTo>
                    <a:pt x="90335" y="4730"/>
                  </a:lnTo>
                  <a:lnTo>
                    <a:pt x="81001" y="1598"/>
                  </a:lnTo>
                  <a:lnTo>
                    <a:pt x="71667" y="63"/>
                  </a:lnTo>
                  <a:lnTo>
                    <a:pt x="62333" y="1598"/>
                  </a:lnTo>
                  <a:lnTo>
                    <a:pt x="52999" y="4730"/>
                  </a:lnTo>
                  <a:lnTo>
                    <a:pt x="45199" y="9397"/>
                  </a:lnTo>
                  <a:lnTo>
                    <a:pt x="37400" y="15599"/>
                  </a:lnTo>
                  <a:lnTo>
                    <a:pt x="37400" y="15599"/>
                  </a:lnTo>
                  <a:lnTo>
                    <a:pt x="29664" y="24997"/>
                  </a:lnTo>
                  <a:lnTo>
                    <a:pt x="23399" y="38998"/>
                  </a:lnTo>
                  <a:lnTo>
                    <a:pt x="17197" y="56132"/>
                  </a:lnTo>
                  <a:lnTo>
                    <a:pt x="10932" y="74800"/>
                  </a:lnTo>
                  <a:lnTo>
                    <a:pt x="3196" y="107469"/>
                  </a:lnTo>
                  <a:lnTo>
                    <a:pt x="63" y="119936"/>
                  </a:lnTo>
                  <a:lnTo>
                    <a:pt x="63" y="119936"/>
                  </a:lnTo>
                  <a:lnTo>
                    <a:pt x="14064" y="118401"/>
                  </a:lnTo>
                  <a:lnTo>
                    <a:pt x="46734" y="109067"/>
                  </a:lnTo>
                  <a:lnTo>
                    <a:pt x="63867" y="104400"/>
                  </a:lnTo>
                  <a:lnTo>
                    <a:pt x="81001" y="98135"/>
                  </a:lnTo>
                  <a:lnTo>
                    <a:pt x="96600" y="90335"/>
                  </a:lnTo>
                  <a:lnTo>
                    <a:pt x="105935" y="84134"/>
                  </a:lnTo>
                  <a:lnTo>
                    <a:pt x="105935" y="84134"/>
                  </a:lnTo>
                  <a:lnTo>
                    <a:pt x="112136" y="76334"/>
                  </a:lnTo>
                  <a:lnTo>
                    <a:pt x="116803" y="67000"/>
                  </a:lnTo>
                  <a:lnTo>
                    <a:pt x="119936" y="59200"/>
                  </a:lnTo>
                  <a:lnTo>
                    <a:pt x="119936" y="49866"/>
                  </a:lnTo>
                  <a:lnTo>
                    <a:pt x="119936" y="40532"/>
                  </a:lnTo>
                  <a:lnTo>
                    <a:pt x="116803" y="31198"/>
                  </a:lnTo>
                  <a:lnTo>
                    <a:pt x="112136" y="23399"/>
                  </a:lnTo>
                  <a:lnTo>
                    <a:pt x="105935" y="15599"/>
                  </a:lnTo>
                  <a:lnTo>
                    <a:pt x="105935" y="15599"/>
                  </a:lnTo>
                  <a:close/>
                </a:path>
              </a:pathLst>
            </a:custGeom>
            <a:noFill/>
            <a:ln cap="rnd" cmpd="sng" w="1905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20000" w="120000">
                  <a:moveTo>
                    <a:pt x="104392" y="14008"/>
                  </a:moveTo>
                  <a:lnTo>
                    <a:pt x="104392" y="14008"/>
                  </a:lnTo>
                  <a:lnTo>
                    <a:pt x="96588" y="7803"/>
                  </a:lnTo>
                  <a:lnTo>
                    <a:pt x="88784" y="3134"/>
                  </a:lnTo>
                  <a:lnTo>
                    <a:pt x="79445" y="0"/>
                  </a:lnTo>
                  <a:lnTo>
                    <a:pt x="70106" y="0"/>
                  </a:lnTo>
                  <a:lnTo>
                    <a:pt x="60767" y="0"/>
                  </a:lnTo>
                  <a:lnTo>
                    <a:pt x="52963" y="3134"/>
                  </a:lnTo>
                  <a:lnTo>
                    <a:pt x="43624" y="7803"/>
                  </a:lnTo>
                  <a:lnTo>
                    <a:pt x="35820" y="14008"/>
                  </a:lnTo>
                  <a:lnTo>
                    <a:pt x="35820" y="14008"/>
                  </a:lnTo>
                  <a:lnTo>
                    <a:pt x="29616" y="23411"/>
                  </a:lnTo>
                  <a:lnTo>
                    <a:pt x="21812" y="38955"/>
                  </a:lnTo>
                  <a:lnTo>
                    <a:pt x="15607" y="56098"/>
                  </a:lnTo>
                  <a:lnTo>
                    <a:pt x="10938" y="73240"/>
                  </a:lnTo>
                  <a:lnTo>
                    <a:pt x="1599" y="105927"/>
                  </a:lnTo>
                  <a:lnTo>
                    <a:pt x="0" y="120000"/>
                  </a:lnTo>
                  <a:lnTo>
                    <a:pt x="0" y="120000"/>
                  </a:lnTo>
                  <a:lnTo>
                    <a:pt x="12473" y="116865"/>
                  </a:lnTo>
                  <a:lnTo>
                    <a:pt x="45223" y="109061"/>
                  </a:lnTo>
                  <a:lnTo>
                    <a:pt x="63901" y="102857"/>
                  </a:lnTo>
                  <a:lnTo>
                    <a:pt x="81044" y="96588"/>
                  </a:lnTo>
                  <a:lnTo>
                    <a:pt x="95053" y="90383"/>
                  </a:lnTo>
                  <a:lnTo>
                    <a:pt x="104392" y="82579"/>
                  </a:lnTo>
                  <a:lnTo>
                    <a:pt x="104392" y="82579"/>
                  </a:lnTo>
                  <a:lnTo>
                    <a:pt x="110597" y="74776"/>
                  </a:lnTo>
                  <a:lnTo>
                    <a:pt x="115266" y="67036"/>
                  </a:lnTo>
                  <a:lnTo>
                    <a:pt x="118400" y="57633"/>
                  </a:lnTo>
                  <a:lnTo>
                    <a:pt x="120000" y="48294"/>
                  </a:lnTo>
                  <a:lnTo>
                    <a:pt x="118400" y="38955"/>
                  </a:lnTo>
                  <a:lnTo>
                    <a:pt x="115266" y="29616"/>
                  </a:lnTo>
                  <a:lnTo>
                    <a:pt x="110597" y="21812"/>
                  </a:lnTo>
                  <a:lnTo>
                    <a:pt x="104392" y="14008"/>
                  </a:lnTo>
                  <a:lnTo>
                    <a:pt x="104392" y="14008"/>
                  </a:lnTo>
                  <a:close/>
                </a:path>
              </a:pathLst>
            </a:custGeom>
            <a:noFill/>
            <a:ln cap="rnd" cmpd="sng" w="1905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16"/>
          <p:cNvSpPr/>
          <p:nvPr/>
        </p:nvSpPr>
        <p:spPr>
          <a:xfrm>
            <a:off x="6365361" y="887713"/>
            <a:ext cx="257246" cy="245628"/>
          </a:xfrm>
          <a:custGeom>
            <a:rect b="b" l="l" r="r" t="t"/>
            <a:pathLst>
              <a:path extrusionOk="0" fill="none" h="120000" w="120000">
                <a:moveTo>
                  <a:pt x="57484" y="2438"/>
                </a:moveTo>
                <a:lnTo>
                  <a:pt x="57484" y="2438"/>
                </a:lnTo>
                <a:lnTo>
                  <a:pt x="58065" y="1423"/>
                </a:lnTo>
                <a:lnTo>
                  <a:pt x="58645" y="615"/>
                </a:lnTo>
                <a:lnTo>
                  <a:pt x="59415" y="208"/>
                </a:lnTo>
                <a:lnTo>
                  <a:pt x="59996" y="8"/>
                </a:lnTo>
                <a:lnTo>
                  <a:pt x="60576" y="208"/>
                </a:lnTo>
                <a:lnTo>
                  <a:pt x="61354" y="615"/>
                </a:lnTo>
                <a:lnTo>
                  <a:pt x="61934" y="1423"/>
                </a:lnTo>
                <a:lnTo>
                  <a:pt x="62515" y="2438"/>
                </a:lnTo>
                <a:lnTo>
                  <a:pt x="75674" y="34055"/>
                </a:lnTo>
                <a:lnTo>
                  <a:pt x="75674" y="34055"/>
                </a:lnTo>
                <a:lnTo>
                  <a:pt x="76254" y="35070"/>
                </a:lnTo>
                <a:lnTo>
                  <a:pt x="77224" y="36285"/>
                </a:lnTo>
                <a:lnTo>
                  <a:pt x="78193" y="37300"/>
                </a:lnTo>
                <a:lnTo>
                  <a:pt x="79353" y="38316"/>
                </a:lnTo>
                <a:lnTo>
                  <a:pt x="80513" y="39123"/>
                </a:lnTo>
                <a:lnTo>
                  <a:pt x="81864" y="39730"/>
                </a:lnTo>
                <a:lnTo>
                  <a:pt x="83032" y="40338"/>
                </a:lnTo>
                <a:lnTo>
                  <a:pt x="84383" y="40546"/>
                </a:lnTo>
                <a:lnTo>
                  <a:pt x="116900" y="43991"/>
                </a:lnTo>
                <a:lnTo>
                  <a:pt x="116900" y="43991"/>
                </a:lnTo>
                <a:lnTo>
                  <a:pt x="118061" y="44191"/>
                </a:lnTo>
                <a:lnTo>
                  <a:pt x="119030" y="44599"/>
                </a:lnTo>
                <a:lnTo>
                  <a:pt x="119610" y="44998"/>
                </a:lnTo>
                <a:lnTo>
                  <a:pt x="119992" y="45814"/>
                </a:lnTo>
                <a:lnTo>
                  <a:pt x="119992" y="46422"/>
                </a:lnTo>
                <a:lnTo>
                  <a:pt x="119801" y="47229"/>
                </a:lnTo>
                <a:lnTo>
                  <a:pt x="119411" y="48044"/>
                </a:lnTo>
                <a:lnTo>
                  <a:pt x="118450" y="49060"/>
                </a:lnTo>
                <a:lnTo>
                  <a:pt x="94062" y="71755"/>
                </a:lnTo>
                <a:lnTo>
                  <a:pt x="94062" y="71755"/>
                </a:lnTo>
                <a:lnTo>
                  <a:pt x="93093" y="72770"/>
                </a:lnTo>
                <a:lnTo>
                  <a:pt x="92322" y="73985"/>
                </a:lnTo>
                <a:lnTo>
                  <a:pt x="91742" y="75408"/>
                </a:lnTo>
                <a:lnTo>
                  <a:pt x="91162" y="76823"/>
                </a:lnTo>
                <a:lnTo>
                  <a:pt x="90772" y="78246"/>
                </a:lnTo>
                <a:lnTo>
                  <a:pt x="90574" y="79661"/>
                </a:lnTo>
                <a:lnTo>
                  <a:pt x="90574" y="81084"/>
                </a:lnTo>
                <a:lnTo>
                  <a:pt x="90772" y="82499"/>
                </a:lnTo>
                <a:lnTo>
                  <a:pt x="97741" y="116146"/>
                </a:lnTo>
                <a:lnTo>
                  <a:pt x="97741" y="116146"/>
                </a:lnTo>
                <a:lnTo>
                  <a:pt x="97932" y="117361"/>
                </a:lnTo>
                <a:lnTo>
                  <a:pt x="97741" y="118177"/>
                </a:lnTo>
                <a:lnTo>
                  <a:pt x="97543" y="118984"/>
                </a:lnTo>
                <a:lnTo>
                  <a:pt x="97161" y="119592"/>
                </a:lnTo>
                <a:lnTo>
                  <a:pt x="96383" y="119791"/>
                </a:lnTo>
                <a:lnTo>
                  <a:pt x="95612" y="120000"/>
                </a:lnTo>
                <a:lnTo>
                  <a:pt x="94642" y="119592"/>
                </a:lnTo>
                <a:lnTo>
                  <a:pt x="93673" y="119184"/>
                </a:lnTo>
                <a:lnTo>
                  <a:pt x="65415" y="101757"/>
                </a:lnTo>
                <a:lnTo>
                  <a:pt x="65415" y="101757"/>
                </a:lnTo>
                <a:lnTo>
                  <a:pt x="64255" y="101149"/>
                </a:lnTo>
                <a:lnTo>
                  <a:pt x="62904" y="100742"/>
                </a:lnTo>
                <a:lnTo>
                  <a:pt x="61354" y="100542"/>
                </a:lnTo>
                <a:lnTo>
                  <a:pt x="59996" y="100542"/>
                </a:lnTo>
                <a:lnTo>
                  <a:pt x="58645" y="100542"/>
                </a:lnTo>
                <a:lnTo>
                  <a:pt x="57095" y="100742"/>
                </a:lnTo>
                <a:lnTo>
                  <a:pt x="55744" y="101149"/>
                </a:lnTo>
                <a:lnTo>
                  <a:pt x="54576" y="101757"/>
                </a:lnTo>
                <a:lnTo>
                  <a:pt x="26326" y="119184"/>
                </a:lnTo>
                <a:lnTo>
                  <a:pt x="26326" y="119184"/>
                </a:lnTo>
                <a:lnTo>
                  <a:pt x="25357" y="119592"/>
                </a:lnTo>
                <a:lnTo>
                  <a:pt x="24387" y="120000"/>
                </a:lnTo>
                <a:lnTo>
                  <a:pt x="23616" y="119791"/>
                </a:lnTo>
                <a:lnTo>
                  <a:pt x="22838" y="119592"/>
                </a:lnTo>
                <a:lnTo>
                  <a:pt x="22456" y="118984"/>
                </a:lnTo>
                <a:lnTo>
                  <a:pt x="22258" y="118177"/>
                </a:lnTo>
                <a:lnTo>
                  <a:pt x="22067" y="117361"/>
                </a:lnTo>
                <a:lnTo>
                  <a:pt x="22258" y="116146"/>
                </a:lnTo>
                <a:lnTo>
                  <a:pt x="29227" y="82499"/>
                </a:lnTo>
                <a:lnTo>
                  <a:pt x="29227" y="82499"/>
                </a:lnTo>
                <a:lnTo>
                  <a:pt x="29417" y="81084"/>
                </a:lnTo>
                <a:lnTo>
                  <a:pt x="29417" y="79661"/>
                </a:lnTo>
                <a:lnTo>
                  <a:pt x="29227" y="78246"/>
                </a:lnTo>
                <a:lnTo>
                  <a:pt x="28837" y="76823"/>
                </a:lnTo>
                <a:lnTo>
                  <a:pt x="28257" y="75408"/>
                </a:lnTo>
                <a:lnTo>
                  <a:pt x="27677" y="73985"/>
                </a:lnTo>
                <a:lnTo>
                  <a:pt x="26906" y="72770"/>
                </a:lnTo>
                <a:lnTo>
                  <a:pt x="25937" y="71755"/>
                </a:lnTo>
                <a:lnTo>
                  <a:pt x="1549" y="49060"/>
                </a:lnTo>
                <a:lnTo>
                  <a:pt x="1549" y="49060"/>
                </a:lnTo>
                <a:lnTo>
                  <a:pt x="580" y="48044"/>
                </a:lnTo>
                <a:lnTo>
                  <a:pt x="198" y="47229"/>
                </a:lnTo>
                <a:lnTo>
                  <a:pt x="0" y="46422"/>
                </a:lnTo>
                <a:lnTo>
                  <a:pt x="0" y="45814"/>
                </a:lnTo>
                <a:lnTo>
                  <a:pt x="389" y="44998"/>
                </a:lnTo>
                <a:lnTo>
                  <a:pt x="969" y="44599"/>
                </a:lnTo>
                <a:lnTo>
                  <a:pt x="1938" y="44191"/>
                </a:lnTo>
                <a:lnTo>
                  <a:pt x="3099" y="43991"/>
                </a:lnTo>
                <a:lnTo>
                  <a:pt x="35616" y="40546"/>
                </a:lnTo>
                <a:lnTo>
                  <a:pt x="35616" y="40546"/>
                </a:lnTo>
                <a:lnTo>
                  <a:pt x="36967" y="40338"/>
                </a:lnTo>
                <a:lnTo>
                  <a:pt x="38127" y="39730"/>
                </a:lnTo>
                <a:lnTo>
                  <a:pt x="39486" y="39123"/>
                </a:lnTo>
                <a:lnTo>
                  <a:pt x="40646" y="38316"/>
                </a:lnTo>
                <a:lnTo>
                  <a:pt x="41806" y="37300"/>
                </a:lnTo>
                <a:lnTo>
                  <a:pt x="42775" y="36285"/>
                </a:lnTo>
                <a:lnTo>
                  <a:pt x="43745" y="35070"/>
                </a:lnTo>
                <a:lnTo>
                  <a:pt x="44325" y="34055"/>
                </a:lnTo>
                <a:lnTo>
                  <a:pt x="57484" y="2438"/>
                </a:lnTo>
                <a:close/>
              </a:path>
            </a:pathLst>
          </a:custGeom>
          <a:noFill/>
          <a:ln cap="rnd" cmpd="sng" w="19050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/>
          <p:nvPr/>
        </p:nvSpPr>
        <p:spPr>
          <a:xfrm rot="2697415">
            <a:off x="8060604" y="2145273"/>
            <a:ext cx="390522" cy="372885"/>
          </a:xfrm>
          <a:custGeom>
            <a:rect b="b" l="l" r="r" t="t"/>
            <a:pathLst>
              <a:path extrusionOk="0" fill="none" h="120000" w="120000">
                <a:moveTo>
                  <a:pt x="57484" y="2438"/>
                </a:moveTo>
                <a:lnTo>
                  <a:pt x="57484" y="2438"/>
                </a:lnTo>
                <a:lnTo>
                  <a:pt x="58065" y="1423"/>
                </a:lnTo>
                <a:lnTo>
                  <a:pt x="58645" y="615"/>
                </a:lnTo>
                <a:lnTo>
                  <a:pt x="59415" y="208"/>
                </a:lnTo>
                <a:lnTo>
                  <a:pt x="59996" y="8"/>
                </a:lnTo>
                <a:lnTo>
                  <a:pt x="60576" y="208"/>
                </a:lnTo>
                <a:lnTo>
                  <a:pt x="61354" y="615"/>
                </a:lnTo>
                <a:lnTo>
                  <a:pt x="61934" y="1423"/>
                </a:lnTo>
                <a:lnTo>
                  <a:pt x="62515" y="2438"/>
                </a:lnTo>
                <a:lnTo>
                  <a:pt x="75674" y="34055"/>
                </a:lnTo>
                <a:lnTo>
                  <a:pt x="75674" y="34055"/>
                </a:lnTo>
                <a:lnTo>
                  <a:pt x="76254" y="35070"/>
                </a:lnTo>
                <a:lnTo>
                  <a:pt x="77224" y="36285"/>
                </a:lnTo>
                <a:lnTo>
                  <a:pt x="78193" y="37300"/>
                </a:lnTo>
                <a:lnTo>
                  <a:pt x="79353" y="38316"/>
                </a:lnTo>
                <a:lnTo>
                  <a:pt x="80513" y="39123"/>
                </a:lnTo>
                <a:lnTo>
                  <a:pt x="81864" y="39730"/>
                </a:lnTo>
                <a:lnTo>
                  <a:pt x="83032" y="40338"/>
                </a:lnTo>
                <a:lnTo>
                  <a:pt x="84383" y="40546"/>
                </a:lnTo>
                <a:lnTo>
                  <a:pt x="116900" y="43991"/>
                </a:lnTo>
                <a:lnTo>
                  <a:pt x="116900" y="43991"/>
                </a:lnTo>
                <a:lnTo>
                  <a:pt x="118061" y="44191"/>
                </a:lnTo>
                <a:lnTo>
                  <a:pt x="119030" y="44599"/>
                </a:lnTo>
                <a:lnTo>
                  <a:pt x="119610" y="44998"/>
                </a:lnTo>
                <a:lnTo>
                  <a:pt x="119992" y="45814"/>
                </a:lnTo>
                <a:lnTo>
                  <a:pt x="119992" y="46422"/>
                </a:lnTo>
                <a:lnTo>
                  <a:pt x="119801" y="47229"/>
                </a:lnTo>
                <a:lnTo>
                  <a:pt x="119411" y="48044"/>
                </a:lnTo>
                <a:lnTo>
                  <a:pt x="118450" y="49060"/>
                </a:lnTo>
                <a:lnTo>
                  <a:pt x="94062" y="71755"/>
                </a:lnTo>
                <a:lnTo>
                  <a:pt x="94062" y="71755"/>
                </a:lnTo>
                <a:lnTo>
                  <a:pt x="93093" y="72770"/>
                </a:lnTo>
                <a:lnTo>
                  <a:pt x="92322" y="73985"/>
                </a:lnTo>
                <a:lnTo>
                  <a:pt x="91742" y="75408"/>
                </a:lnTo>
                <a:lnTo>
                  <a:pt x="91162" y="76823"/>
                </a:lnTo>
                <a:lnTo>
                  <a:pt x="90772" y="78246"/>
                </a:lnTo>
                <a:lnTo>
                  <a:pt x="90574" y="79661"/>
                </a:lnTo>
                <a:lnTo>
                  <a:pt x="90574" y="81084"/>
                </a:lnTo>
                <a:lnTo>
                  <a:pt x="90772" y="82499"/>
                </a:lnTo>
                <a:lnTo>
                  <a:pt x="97741" y="116146"/>
                </a:lnTo>
                <a:lnTo>
                  <a:pt x="97741" y="116146"/>
                </a:lnTo>
                <a:lnTo>
                  <a:pt x="97932" y="117361"/>
                </a:lnTo>
                <a:lnTo>
                  <a:pt x="97741" y="118177"/>
                </a:lnTo>
                <a:lnTo>
                  <a:pt x="97543" y="118984"/>
                </a:lnTo>
                <a:lnTo>
                  <a:pt x="97161" y="119592"/>
                </a:lnTo>
                <a:lnTo>
                  <a:pt x="96383" y="119791"/>
                </a:lnTo>
                <a:lnTo>
                  <a:pt x="95612" y="120000"/>
                </a:lnTo>
                <a:lnTo>
                  <a:pt x="94642" y="119592"/>
                </a:lnTo>
                <a:lnTo>
                  <a:pt x="93673" y="119184"/>
                </a:lnTo>
                <a:lnTo>
                  <a:pt x="65415" y="101757"/>
                </a:lnTo>
                <a:lnTo>
                  <a:pt x="65415" y="101757"/>
                </a:lnTo>
                <a:lnTo>
                  <a:pt x="64255" y="101149"/>
                </a:lnTo>
                <a:lnTo>
                  <a:pt x="62904" y="100742"/>
                </a:lnTo>
                <a:lnTo>
                  <a:pt x="61354" y="100542"/>
                </a:lnTo>
                <a:lnTo>
                  <a:pt x="59996" y="100542"/>
                </a:lnTo>
                <a:lnTo>
                  <a:pt x="58645" y="100542"/>
                </a:lnTo>
                <a:lnTo>
                  <a:pt x="57095" y="100742"/>
                </a:lnTo>
                <a:lnTo>
                  <a:pt x="55744" y="101149"/>
                </a:lnTo>
                <a:lnTo>
                  <a:pt x="54576" y="101757"/>
                </a:lnTo>
                <a:lnTo>
                  <a:pt x="26326" y="119184"/>
                </a:lnTo>
                <a:lnTo>
                  <a:pt x="26326" y="119184"/>
                </a:lnTo>
                <a:lnTo>
                  <a:pt x="25357" y="119592"/>
                </a:lnTo>
                <a:lnTo>
                  <a:pt x="24387" y="120000"/>
                </a:lnTo>
                <a:lnTo>
                  <a:pt x="23616" y="119791"/>
                </a:lnTo>
                <a:lnTo>
                  <a:pt x="22838" y="119592"/>
                </a:lnTo>
                <a:lnTo>
                  <a:pt x="22456" y="118984"/>
                </a:lnTo>
                <a:lnTo>
                  <a:pt x="22258" y="118177"/>
                </a:lnTo>
                <a:lnTo>
                  <a:pt x="22067" y="117361"/>
                </a:lnTo>
                <a:lnTo>
                  <a:pt x="22258" y="116146"/>
                </a:lnTo>
                <a:lnTo>
                  <a:pt x="29227" y="82499"/>
                </a:lnTo>
                <a:lnTo>
                  <a:pt x="29227" y="82499"/>
                </a:lnTo>
                <a:lnTo>
                  <a:pt x="29417" y="81084"/>
                </a:lnTo>
                <a:lnTo>
                  <a:pt x="29417" y="79661"/>
                </a:lnTo>
                <a:lnTo>
                  <a:pt x="29227" y="78246"/>
                </a:lnTo>
                <a:lnTo>
                  <a:pt x="28837" y="76823"/>
                </a:lnTo>
                <a:lnTo>
                  <a:pt x="28257" y="75408"/>
                </a:lnTo>
                <a:lnTo>
                  <a:pt x="27677" y="73985"/>
                </a:lnTo>
                <a:lnTo>
                  <a:pt x="26906" y="72770"/>
                </a:lnTo>
                <a:lnTo>
                  <a:pt x="25937" y="71755"/>
                </a:lnTo>
                <a:lnTo>
                  <a:pt x="1549" y="49060"/>
                </a:lnTo>
                <a:lnTo>
                  <a:pt x="1549" y="49060"/>
                </a:lnTo>
                <a:lnTo>
                  <a:pt x="580" y="48044"/>
                </a:lnTo>
                <a:lnTo>
                  <a:pt x="198" y="47229"/>
                </a:lnTo>
                <a:lnTo>
                  <a:pt x="0" y="46422"/>
                </a:lnTo>
                <a:lnTo>
                  <a:pt x="0" y="45814"/>
                </a:lnTo>
                <a:lnTo>
                  <a:pt x="389" y="44998"/>
                </a:lnTo>
                <a:lnTo>
                  <a:pt x="969" y="44599"/>
                </a:lnTo>
                <a:lnTo>
                  <a:pt x="1938" y="44191"/>
                </a:lnTo>
                <a:lnTo>
                  <a:pt x="3099" y="43991"/>
                </a:lnTo>
                <a:lnTo>
                  <a:pt x="35616" y="40546"/>
                </a:lnTo>
                <a:lnTo>
                  <a:pt x="35616" y="40546"/>
                </a:lnTo>
                <a:lnTo>
                  <a:pt x="36967" y="40338"/>
                </a:lnTo>
                <a:lnTo>
                  <a:pt x="38127" y="39730"/>
                </a:lnTo>
                <a:lnTo>
                  <a:pt x="39486" y="39123"/>
                </a:lnTo>
                <a:lnTo>
                  <a:pt x="40646" y="38316"/>
                </a:lnTo>
                <a:lnTo>
                  <a:pt x="41806" y="37300"/>
                </a:lnTo>
                <a:lnTo>
                  <a:pt x="42775" y="36285"/>
                </a:lnTo>
                <a:lnTo>
                  <a:pt x="43745" y="35070"/>
                </a:lnTo>
                <a:lnTo>
                  <a:pt x="44325" y="34055"/>
                </a:lnTo>
                <a:lnTo>
                  <a:pt x="57484" y="2438"/>
                </a:lnTo>
                <a:close/>
              </a:path>
            </a:pathLst>
          </a:custGeom>
          <a:noFill/>
          <a:ln cap="rnd" cmpd="sng" w="19050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8369546" y="1932400"/>
            <a:ext cx="156409" cy="149417"/>
          </a:xfrm>
          <a:custGeom>
            <a:rect b="b" l="l" r="r" t="t"/>
            <a:pathLst>
              <a:path extrusionOk="0" fill="none" h="120000" w="120000">
                <a:moveTo>
                  <a:pt x="57484" y="2438"/>
                </a:moveTo>
                <a:lnTo>
                  <a:pt x="57484" y="2438"/>
                </a:lnTo>
                <a:lnTo>
                  <a:pt x="58065" y="1423"/>
                </a:lnTo>
                <a:lnTo>
                  <a:pt x="58645" y="615"/>
                </a:lnTo>
                <a:lnTo>
                  <a:pt x="59415" y="208"/>
                </a:lnTo>
                <a:lnTo>
                  <a:pt x="59996" y="8"/>
                </a:lnTo>
                <a:lnTo>
                  <a:pt x="60576" y="208"/>
                </a:lnTo>
                <a:lnTo>
                  <a:pt x="61354" y="615"/>
                </a:lnTo>
                <a:lnTo>
                  <a:pt x="61934" y="1423"/>
                </a:lnTo>
                <a:lnTo>
                  <a:pt x="62515" y="2438"/>
                </a:lnTo>
                <a:lnTo>
                  <a:pt x="75674" y="34055"/>
                </a:lnTo>
                <a:lnTo>
                  <a:pt x="75674" y="34055"/>
                </a:lnTo>
                <a:lnTo>
                  <a:pt x="76254" y="35070"/>
                </a:lnTo>
                <a:lnTo>
                  <a:pt x="77224" y="36285"/>
                </a:lnTo>
                <a:lnTo>
                  <a:pt x="78193" y="37300"/>
                </a:lnTo>
                <a:lnTo>
                  <a:pt x="79353" y="38316"/>
                </a:lnTo>
                <a:lnTo>
                  <a:pt x="80513" y="39123"/>
                </a:lnTo>
                <a:lnTo>
                  <a:pt x="81864" y="39730"/>
                </a:lnTo>
                <a:lnTo>
                  <a:pt x="83032" y="40338"/>
                </a:lnTo>
                <a:lnTo>
                  <a:pt x="84383" y="40546"/>
                </a:lnTo>
                <a:lnTo>
                  <a:pt x="116900" y="43991"/>
                </a:lnTo>
                <a:lnTo>
                  <a:pt x="116900" y="43991"/>
                </a:lnTo>
                <a:lnTo>
                  <a:pt x="118061" y="44191"/>
                </a:lnTo>
                <a:lnTo>
                  <a:pt x="119030" y="44599"/>
                </a:lnTo>
                <a:lnTo>
                  <a:pt x="119610" y="44998"/>
                </a:lnTo>
                <a:lnTo>
                  <a:pt x="119992" y="45814"/>
                </a:lnTo>
                <a:lnTo>
                  <a:pt x="119992" y="46422"/>
                </a:lnTo>
                <a:lnTo>
                  <a:pt x="119801" y="47229"/>
                </a:lnTo>
                <a:lnTo>
                  <a:pt x="119411" y="48044"/>
                </a:lnTo>
                <a:lnTo>
                  <a:pt x="118450" y="49060"/>
                </a:lnTo>
                <a:lnTo>
                  <a:pt x="94062" y="71755"/>
                </a:lnTo>
                <a:lnTo>
                  <a:pt x="94062" y="71755"/>
                </a:lnTo>
                <a:lnTo>
                  <a:pt x="93093" y="72770"/>
                </a:lnTo>
                <a:lnTo>
                  <a:pt x="92322" y="73985"/>
                </a:lnTo>
                <a:lnTo>
                  <a:pt x="91742" y="75408"/>
                </a:lnTo>
                <a:lnTo>
                  <a:pt x="91162" y="76823"/>
                </a:lnTo>
                <a:lnTo>
                  <a:pt x="90772" y="78246"/>
                </a:lnTo>
                <a:lnTo>
                  <a:pt x="90574" y="79661"/>
                </a:lnTo>
                <a:lnTo>
                  <a:pt x="90574" y="81084"/>
                </a:lnTo>
                <a:lnTo>
                  <a:pt x="90772" y="82499"/>
                </a:lnTo>
                <a:lnTo>
                  <a:pt x="97741" y="116146"/>
                </a:lnTo>
                <a:lnTo>
                  <a:pt x="97741" y="116146"/>
                </a:lnTo>
                <a:lnTo>
                  <a:pt x="97932" y="117361"/>
                </a:lnTo>
                <a:lnTo>
                  <a:pt x="97741" y="118177"/>
                </a:lnTo>
                <a:lnTo>
                  <a:pt x="97543" y="118984"/>
                </a:lnTo>
                <a:lnTo>
                  <a:pt x="97161" y="119592"/>
                </a:lnTo>
                <a:lnTo>
                  <a:pt x="96383" y="119791"/>
                </a:lnTo>
                <a:lnTo>
                  <a:pt x="95612" y="120000"/>
                </a:lnTo>
                <a:lnTo>
                  <a:pt x="94642" y="119592"/>
                </a:lnTo>
                <a:lnTo>
                  <a:pt x="93673" y="119184"/>
                </a:lnTo>
                <a:lnTo>
                  <a:pt x="65415" y="101757"/>
                </a:lnTo>
                <a:lnTo>
                  <a:pt x="65415" y="101757"/>
                </a:lnTo>
                <a:lnTo>
                  <a:pt x="64255" y="101149"/>
                </a:lnTo>
                <a:lnTo>
                  <a:pt x="62904" y="100742"/>
                </a:lnTo>
                <a:lnTo>
                  <a:pt x="61354" y="100542"/>
                </a:lnTo>
                <a:lnTo>
                  <a:pt x="59996" y="100542"/>
                </a:lnTo>
                <a:lnTo>
                  <a:pt x="58645" y="100542"/>
                </a:lnTo>
                <a:lnTo>
                  <a:pt x="57095" y="100742"/>
                </a:lnTo>
                <a:lnTo>
                  <a:pt x="55744" y="101149"/>
                </a:lnTo>
                <a:lnTo>
                  <a:pt x="54576" y="101757"/>
                </a:lnTo>
                <a:lnTo>
                  <a:pt x="26326" y="119184"/>
                </a:lnTo>
                <a:lnTo>
                  <a:pt x="26326" y="119184"/>
                </a:lnTo>
                <a:lnTo>
                  <a:pt x="25357" y="119592"/>
                </a:lnTo>
                <a:lnTo>
                  <a:pt x="24387" y="120000"/>
                </a:lnTo>
                <a:lnTo>
                  <a:pt x="23616" y="119791"/>
                </a:lnTo>
                <a:lnTo>
                  <a:pt x="22838" y="119592"/>
                </a:lnTo>
                <a:lnTo>
                  <a:pt x="22456" y="118984"/>
                </a:lnTo>
                <a:lnTo>
                  <a:pt x="22258" y="118177"/>
                </a:lnTo>
                <a:lnTo>
                  <a:pt x="22067" y="117361"/>
                </a:lnTo>
                <a:lnTo>
                  <a:pt x="22258" y="116146"/>
                </a:lnTo>
                <a:lnTo>
                  <a:pt x="29227" y="82499"/>
                </a:lnTo>
                <a:lnTo>
                  <a:pt x="29227" y="82499"/>
                </a:lnTo>
                <a:lnTo>
                  <a:pt x="29417" y="81084"/>
                </a:lnTo>
                <a:lnTo>
                  <a:pt x="29417" y="79661"/>
                </a:lnTo>
                <a:lnTo>
                  <a:pt x="29227" y="78246"/>
                </a:lnTo>
                <a:lnTo>
                  <a:pt x="28837" y="76823"/>
                </a:lnTo>
                <a:lnTo>
                  <a:pt x="28257" y="75408"/>
                </a:lnTo>
                <a:lnTo>
                  <a:pt x="27677" y="73985"/>
                </a:lnTo>
                <a:lnTo>
                  <a:pt x="26906" y="72770"/>
                </a:lnTo>
                <a:lnTo>
                  <a:pt x="25937" y="71755"/>
                </a:lnTo>
                <a:lnTo>
                  <a:pt x="1549" y="49060"/>
                </a:lnTo>
                <a:lnTo>
                  <a:pt x="1549" y="49060"/>
                </a:lnTo>
                <a:lnTo>
                  <a:pt x="580" y="48044"/>
                </a:lnTo>
                <a:lnTo>
                  <a:pt x="198" y="47229"/>
                </a:lnTo>
                <a:lnTo>
                  <a:pt x="0" y="46422"/>
                </a:lnTo>
                <a:lnTo>
                  <a:pt x="0" y="45814"/>
                </a:lnTo>
                <a:lnTo>
                  <a:pt x="389" y="44998"/>
                </a:lnTo>
                <a:lnTo>
                  <a:pt x="969" y="44599"/>
                </a:lnTo>
                <a:lnTo>
                  <a:pt x="1938" y="44191"/>
                </a:lnTo>
                <a:lnTo>
                  <a:pt x="3099" y="43991"/>
                </a:lnTo>
                <a:lnTo>
                  <a:pt x="35616" y="40546"/>
                </a:lnTo>
                <a:lnTo>
                  <a:pt x="35616" y="40546"/>
                </a:lnTo>
                <a:lnTo>
                  <a:pt x="36967" y="40338"/>
                </a:lnTo>
                <a:lnTo>
                  <a:pt x="38127" y="39730"/>
                </a:lnTo>
                <a:lnTo>
                  <a:pt x="39486" y="39123"/>
                </a:lnTo>
                <a:lnTo>
                  <a:pt x="40646" y="38316"/>
                </a:lnTo>
                <a:lnTo>
                  <a:pt x="41806" y="37300"/>
                </a:lnTo>
                <a:lnTo>
                  <a:pt x="42775" y="36285"/>
                </a:lnTo>
                <a:lnTo>
                  <a:pt x="43745" y="35070"/>
                </a:lnTo>
                <a:lnTo>
                  <a:pt x="44325" y="34055"/>
                </a:lnTo>
                <a:lnTo>
                  <a:pt x="57484" y="2438"/>
                </a:lnTo>
                <a:close/>
              </a:path>
            </a:pathLst>
          </a:custGeom>
          <a:noFill/>
          <a:ln cap="rnd" cmpd="sng" w="19050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6"/>
          <p:cNvSpPr/>
          <p:nvPr/>
        </p:nvSpPr>
        <p:spPr>
          <a:xfrm rot="1279885">
            <a:off x="6187127" y="1628627"/>
            <a:ext cx="156402" cy="149398"/>
          </a:xfrm>
          <a:custGeom>
            <a:rect b="b" l="l" r="r" t="t"/>
            <a:pathLst>
              <a:path extrusionOk="0" fill="none" h="120000" w="120000">
                <a:moveTo>
                  <a:pt x="57484" y="2438"/>
                </a:moveTo>
                <a:lnTo>
                  <a:pt x="57484" y="2438"/>
                </a:lnTo>
                <a:lnTo>
                  <a:pt x="58065" y="1423"/>
                </a:lnTo>
                <a:lnTo>
                  <a:pt x="58645" y="615"/>
                </a:lnTo>
                <a:lnTo>
                  <a:pt x="59415" y="208"/>
                </a:lnTo>
                <a:lnTo>
                  <a:pt x="59996" y="8"/>
                </a:lnTo>
                <a:lnTo>
                  <a:pt x="60576" y="208"/>
                </a:lnTo>
                <a:lnTo>
                  <a:pt x="61354" y="615"/>
                </a:lnTo>
                <a:lnTo>
                  <a:pt x="61934" y="1423"/>
                </a:lnTo>
                <a:lnTo>
                  <a:pt x="62515" y="2438"/>
                </a:lnTo>
                <a:lnTo>
                  <a:pt x="75674" y="34055"/>
                </a:lnTo>
                <a:lnTo>
                  <a:pt x="75674" y="34055"/>
                </a:lnTo>
                <a:lnTo>
                  <a:pt x="76254" y="35070"/>
                </a:lnTo>
                <a:lnTo>
                  <a:pt x="77224" y="36285"/>
                </a:lnTo>
                <a:lnTo>
                  <a:pt x="78193" y="37300"/>
                </a:lnTo>
                <a:lnTo>
                  <a:pt x="79353" y="38316"/>
                </a:lnTo>
                <a:lnTo>
                  <a:pt x="80513" y="39123"/>
                </a:lnTo>
                <a:lnTo>
                  <a:pt x="81864" y="39730"/>
                </a:lnTo>
                <a:lnTo>
                  <a:pt x="83032" y="40338"/>
                </a:lnTo>
                <a:lnTo>
                  <a:pt x="84383" y="40546"/>
                </a:lnTo>
                <a:lnTo>
                  <a:pt x="116900" y="43991"/>
                </a:lnTo>
                <a:lnTo>
                  <a:pt x="116900" y="43991"/>
                </a:lnTo>
                <a:lnTo>
                  <a:pt x="118061" y="44191"/>
                </a:lnTo>
                <a:lnTo>
                  <a:pt x="119030" y="44599"/>
                </a:lnTo>
                <a:lnTo>
                  <a:pt x="119610" y="44998"/>
                </a:lnTo>
                <a:lnTo>
                  <a:pt x="119992" y="45814"/>
                </a:lnTo>
                <a:lnTo>
                  <a:pt x="119992" y="46422"/>
                </a:lnTo>
                <a:lnTo>
                  <a:pt x="119801" y="47229"/>
                </a:lnTo>
                <a:lnTo>
                  <a:pt x="119411" y="48044"/>
                </a:lnTo>
                <a:lnTo>
                  <a:pt x="118450" y="49060"/>
                </a:lnTo>
                <a:lnTo>
                  <a:pt x="94062" y="71755"/>
                </a:lnTo>
                <a:lnTo>
                  <a:pt x="94062" y="71755"/>
                </a:lnTo>
                <a:lnTo>
                  <a:pt x="93093" y="72770"/>
                </a:lnTo>
                <a:lnTo>
                  <a:pt x="92322" y="73985"/>
                </a:lnTo>
                <a:lnTo>
                  <a:pt x="91742" y="75408"/>
                </a:lnTo>
                <a:lnTo>
                  <a:pt x="91162" y="76823"/>
                </a:lnTo>
                <a:lnTo>
                  <a:pt x="90772" y="78246"/>
                </a:lnTo>
                <a:lnTo>
                  <a:pt x="90574" y="79661"/>
                </a:lnTo>
                <a:lnTo>
                  <a:pt x="90574" y="81084"/>
                </a:lnTo>
                <a:lnTo>
                  <a:pt x="90772" y="82499"/>
                </a:lnTo>
                <a:lnTo>
                  <a:pt x="97741" y="116146"/>
                </a:lnTo>
                <a:lnTo>
                  <a:pt x="97741" y="116146"/>
                </a:lnTo>
                <a:lnTo>
                  <a:pt x="97932" y="117361"/>
                </a:lnTo>
                <a:lnTo>
                  <a:pt x="97741" y="118177"/>
                </a:lnTo>
                <a:lnTo>
                  <a:pt x="97543" y="118984"/>
                </a:lnTo>
                <a:lnTo>
                  <a:pt x="97161" y="119592"/>
                </a:lnTo>
                <a:lnTo>
                  <a:pt x="96383" y="119791"/>
                </a:lnTo>
                <a:lnTo>
                  <a:pt x="95612" y="120000"/>
                </a:lnTo>
                <a:lnTo>
                  <a:pt x="94642" y="119592"/>
                </a:lnTo>
                <a:lnTo>
                  <a:pt x="93673" y="119184"/>
                </a:lnTo>
                <a:lnTo>
                  <a:pt x="65415" y="101757"/>
                </a:lnTo>
                <a:lnTo>
                  <a:pt x="65415" y="101757"/>
                </a:lnTo>
                <a:lnTo>
                  <a:pt x="64255" y="101149"/>
                </a:lnTo>
                <a:lnTo>
                  <a:pt x="62904" y="100742"/>
                </a:lnTo>
                <a:lnTo>
                  <a:pt x="61354" y="100542"/>
                </a:lnTo>
                <a:lnTo>
                  <a:pt x="59996" y="100542"/>
                </a:lnTo>
                <a:lnTo>
                  <a:pt x="58645" y="100542"/>
                </a:lnTo>
                <a:lnTo>
                  <a:pt x="57095" y="100742"/>
                </a:lnTo>
                <a:lnTo>
                  <a:pt x="55744" y="101149"/>
                </a:lnTo>
                <a:lnTo>
                  <a:pt x="54576" y="101757"/>
                </a:lnTo>
                <a:lnTo>
                  <a:pt x="26326" y="119184"/>
                </a:lnTo>
                <a:lnTo>
                  <a:pt x="26326" y="119184"/>
                </a:lnTo>
                <a:lnTo>
                  <a:pt x="25357" y="119592"/>
                </a:lnTo>
                <a:lnTo>
                  <a:pt x="24387" y="120000"/>
                </a:lnTo>
                <a:lnTo>
                  <a:pt x="23616" y="119791"/>
                </a:lnTo>
                <a:lnTo>
                  <a:pt x="22838" y="119592"/>
                </a:lnTo>
                <a:lnTo>
                  <a:pt x="22456" y="118984"/>
                </a:lnTo>
                <a:lnTo>
                  <a:pt x="22258" y="118177"/>
                </a:lnTo>
                <a:lnTo>
                  <a:pt x="22067" y="117361"/>
                </a:lnTo>
                <a:lnTo>
                  <a:pt x="22258" y="116146"/>
                </a:lnTo>
                <a:lnTo>
                  <a:pt x="29227" y="82499"/>
                </a:lnTo>
                <a:lnTo>
                  <a:pt x="29227" y="82499"/>
                </a:lnTo>
                <a:lnTo>
                  <a:pt x="29417" y="81084"/>
                </a:lnTo>
                <a:lnTo>
                  <a:pt x="29417" y="79661"/>
                </a:lnTo>
                <a:lnTo>
                  <a:pt x="29227" y="78246"/>
                </a:lnTo>
                <a:lnTo>
                  <a:pt x="28837" y="76823"/>
                </a:lnTo>
                <a:lnTo>
                  <a:pt x="28257" y="75408"/>
                </a:lnTo>
                <a:lnTo>
                  <a:pt x="27677" y="73985"/>
                </a:lnTo>
                <a:lnTo>
                  <a:pt x="26906" y="72770"/>
                </a:lnTo>
                <a:lnTo>
                  <a:pt x="25937" y="71755"/>
                </a:lnTo>
                <a:lnTo>
                  <a:pt x="1549" y="49060"/>
                </a:lnTo>
                <a:lnTo>
                  <a:pt x="1549" y="49060"/>
                </a:lnTo>
                <a:lnTo>
                  <a:pt x="580" y="48044"/>
                </a:lnTo>
                <a:lnTo>
                  <a:pt x="198" y="47229"/>
                </a:lnTo>
                <a:lnTo>
                  <a:pt x="0" y="46422"/>
                </a:lnTo>
                <a:lnTo>
                  <a:pt x="0" y="45814"/>
                </a:lnTo>
                <a:lnTo>
                  <a:pt x="389" y="44998"/>
                </a:lnTo>
                <a:lnTo>
                  <a:pt x="969" y="44599"/>
                </a:lnTo>
                <a:lnTo>
                  <a:pt x="1938" y="44191"/>
                </a:lnTo>
                <a:lnTo>
                  <a:pt x="3099" y="43991"/>
                </a:lnTo>
                <a:lnTo>
                  <a:pt x="35616" y="40546"/>
                </a:lnTo>
                <a:lnTo>
                  <a:pt x="35616" y="40546"/>
                </a:lnTo>
                <a:lnTo>
                  <a:pt x="36967" y="40338"/>
                </a:lnTo>
                <a:lnTo>
                  <a:pt x="38127" y="39730"/>
                </a:lnTo>
                <a:lnTo>
                  <a:pt x="39486" y="39123"/>
                </a:lnTo>
                <a:lnTo>
                  <a:pt x="40646" y="38316"/>
                </a:lnTo>
                <a:lnTo>
                  <a:pt x="41806" y="37300"/>
                </a:lnTo>
                <a:lnTo>
                  <a:pt x="42775" y="36285"/>
                </a:lnTo>
                <a:lnTo>
                  <a:pt x="43745" y="35070"/>
                </a:lnTo>
                <a:lnTo>
                  <a:pt x="44325" y="34055"/>
                </a:lnTo>
                <a:lnTo>
                  <a:pt x="57484" y="2438"/>
                </a:lnTo>
                <a:close/>
              </a:path>
            </a:pathLst>
          </a:custGeom>
          <a:noFill/>
          <a:ln cap="rnd" cmpd="sng" w="19050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6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813" y="494863"/>
            <a:ext cx="5538374" cy="4153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/>
          <p:nvPr>
            <p:ph type="ctrTitle"/>
          </p:nvPr>
        </p:nvSpPr>
        <p:spPr>
          <a:xfrm>
            <a:off x="1028475" y="2345350"/>
            <a:ext cx="5672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REQUISITOS FUNCIONALES</a:t>
            </a:r>
            <a:endParaRPr/>
          </a:p>
        </p:txBody>
      </p:sp>
      <p:sp>
        <p:nvSpPr>
          <p:cNvPr id="151" name="Google Shape;151;p18"/>
          <p:cNvSpPr txBox="1"/>
          <p:nvPr>
            <p:ph idx="4294967295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Requisitos funcionales</a:t>
            </a:r>
            <a:endParaRPr/>
          </a:p>
        </p:txBody>
      </p:sp>
      <p:sp>
        <p:nvSpPr>
          <p:cNvPr id="157" name="Google Shape;157;p19"/>
          <p:cNvSpPr txBox="1"/>
          <p:nvPr>
            <p:ph idx="1" type="body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</a:pPr>
            <a:r>
              <a:rPr lang="en"/>
              <a:t>De 42 requisitos -&gt; 32 requisitos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</a:pPr>
            <a:r>
              <a:rPr lang="en"/>
              <a:t>32/32 validados en 6 entrevistas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</a:pPr>
            <a:r>
              <a:rPr lang="en"/>
              <a:t>9 de alto valor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</a:pPr>
            <a:r>
              <a:rPr lang="en"/>
              <a:t>12 de alto riesgo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</a:pPr>
            <a:r>
              <a:rPr lang="en"/>
              <a:t>Uso de API’s para poder desarrollar en lo que NECESITA el socio</a:t>
            </a:r>
            <a:endParaRPr/>
          </a:p>
        </p:txBody>
      </p:sp>
      <p:sp>
        <p:nvSpPr>
          <p:cNvPr id="158" name="Google Shape;158;p19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Requisitos funcionales</a:t>
            </a:r>
            <a:endParaRPr/>
          </a:p>
        </p:txBody>
      </p:sp>
      <p:sp>
        <p:nvSpPr>
          <p:cNvPr id="164" name="Google Shape;164;p20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cxnSp>
        <p:nvCxnSpPr>
          <p:cNvPr id="165" name="Google Shape;165;p20"/>
          <p:cNvCxnSpPr>
            <a:stCxn id="166" idx="6"/>
            <a:endCxn id="167" idx="2"/>
          </p:cNvCxnSpPr>
          <p:nvPr/>
        </p:nvCxnSpPr>
        <p:spPr>
          <a:xfrm>
            <a:off x="2496900" y="1755400"/>
            <a:ext cx="479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0"/>
          <p:cNvCxnSpPr>
            <a:stCxn id="166" idx="4"/>
            <a:endCxn id="169" idx="2"/>
          </p:cNvCxnSpPr>
          <p:nvPr/>
        </p:nvCxnSpPr>
        <p:spPr>
          <a:xfrm>
            <a:off x="1800900" y="2343550"/>
            <a:ext cx="2383500" cy="188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0"/>
          <p:cNvCxnSpPr>
            <a:stCxn id="171" idx="3"/>
            <a:endCxn id="172" idx="2"/>
          </p:cNvCxnSpPr>
          <p:nvPr/>
        </p:nvCxnSpPr>
        <p:spPr>
          <a:xfrm flipH="1" rot="10800000">
            <a:off x="3779700" y="2139825"/>
            <a:ext cx="1100700" cy="10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0"/>
          <p:cNvCxnSpPr>
            <a:stCxn id="171" idx="3"/>
            <a:endCxn id="167" idx="3"/>
          </p:cNvCxnSpPr>
          <p:nvPr/>
        </p:nvCxnSpPr>
        <p:spPr>
          <a:xfrm flipH="1" rot="10800000">
            <a:off x="3779700" y="2171325"/>
            <a:ext cx="3719100" cy="102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0"/>
          <p:cNvCxnSpPr>
            <a:stCxn id="169" idx="6"/>
            <a:endCxn id="167" idx="4"/>
          </p:cNvCxnSpPr>
          <p:nvPr/>
        </p:nvCxnSpPr>
        <p:spPr>
          <a:xfrm flipH="1" rot="10800000">
            <a:off x="5576425" y="2343700"/>
            <a:ext cx="2414400" cy="18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0"/>
          <p:cNvSpPr txBox="1"/>
          <p:nvPr/>
        </p:nvSpPr>
        <p:spPr>
          <a:xfrm>
            <a:off x="994000" y="1071750"/>
            <a:ext cx="1706400" cy="19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👦</a:t>
            </a:r>
            <a:endParaRPr sz="9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Alumno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6966625" y="882025"/>
            <a:ext cx="18171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👧</a:t>
            </a:r>
            <a:endParaRPr sz="9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Administrador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3987300" y="3114375"/>
            <a:ext cx="18171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👩</a:t>
            </a:r>
            <a:endParaRPr sz="9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Directora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275" y="1251600"/>
            <a:ext cx="2787125" cy="12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7300" y="2902189"/>
            <a:ext cx="1706400" cy="95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Usuarios</a:t>
            </a:r>
            <a:endParaRPr/>
          </a:p>
        </p:txBody>
      </p:sp>
      <p:sp>
        <p:nvSpPr>
          <p:cNvPr id="185" name="Google Shape;185;p21"/>
          <p:cNvSpPr/>
          <p:nvPr/>
        </p:nvSpPr>
        <p:spPr>
          <a:xfrm>
            <a:off x="1753950" y="2241950"/>
            <a:ext cx="2378700" cy="1443300"/>
          </a:xfrm>
          <a:prstGeom prst="chevron">
            <a:avLst>
              <a:gd fmla="val 25486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Font typeface="Roboto"/>
              <a:buNone/>
            </a:pPr>
            <a:r>
              <a:rPr lang="en" sz="180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Director</a:t>
            </a:r>
            <a:endParaRPr/>
          </a:p>
        </p:txBody>
      </p:sp>
      <p:sp>
        <p:nvSpPr>
          <p:cNvPr id="186" name="Google Shape;186;p21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87" name="Google Shape;187;p21"/>
          <p:cNvSpPr/>
          <p:nvPr/>
        </p:nvSpPr>
        <p:spPr>
          <a:xfrm>
            <a:off x="3853636" y="2241950"/>
            <a:ext cx="2378700" cy="1443300"/>
          </a:xfrm>
          <a:prstGeom prst="chevron">
            <a:avLst>
              <a:gd fmla="val 25486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Font typeface="Roboto"/>
              <a:buNone/>
            </a:pPr>
            <a:r>
              <a:rPr lang="en" sz="180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Administrador</a:t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>
            <a:off x="5953321" y="2241950"/>
            <a:ext cx="2378700" cy="1443300"/>
          </a:xfrm>
          <a:prstGeom prst="chevron">
            <a:avLst>
              <a:gd fmla="val 25486" name="adj"/>
            </a:avLst>
          </a:prstGeom>
          <a:solidFill>
            <a:srgbClr val="1D1D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Font typeface="Roboto"/>
              <a:buNone/>
            </a:pPr>
            <a:r>
              <a:rPr lang="en" sz="180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Alumno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illia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